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7"/>
  </p:notesMasterIdLst>
  <p:sldIdLst>
    <p:sldId id="294" r:id="rId2"/>
    <p:sldId id="258" r:id="rId3"/>
    <p:sldId id="296" r:id="rId4"/>
    <p:sldId id="297" r:id="rId5"/>
    <p:sldId id="295" r:id="rId6"/>
    <p:sldId id="298" r:id="rId7"/>
    <p:sldId id="291" r:id="rId8"/>
    <p:sldId id="293" r:id="rId9"/>
    <p:sldId id="299" r:id="rId10"/>
    <p:sldId id="300" r:id="rId11"/>
    <p:sldId id="301" r:id="rId12"/>
    <p:sldId id="302" r:id="rId13"/>
    <p:sldId id="311" r:id="rId14"/>
    <p:sldId id="318" r:id="rId15"/>
    <p:sldId id="317" r:id="rId16"/>
    <p:sldId id="272" r:id="rId17"/>
    <p:sldId id="260" r:id="rId18"/>
    <p:sldId id="270" r:id="rId19"/>
    <p:sldId id="273" r:id="rId20"/>
    <p:sldId id="261" r:id="rId21"/>
    <p:sldId id="274" r:id="rId22"/>
    <p:sldId id="263" r:id="rId23"/>
    <p:sldId id="275" r:id="rId24"/>
    <p:sldId id="276" r:id="rId25"/>
    <p:sldId id="277" r:id="rId26"/>
    <p:sldId id="278" r:id="rId27"/>
    <p:sldId id="279" r:id="rId28"/>
    <p:sldId id="262" r:id="rId29"/>
    <p:sldId id="319" r:id="rId30"/>
    <p:sldId id="320" r:id="rId31"/>
    <p:sldId id="313" r:id="rId32"/>
    <p:sldId id="314" r:id="rId33"/>
    <p:sldId id="315" r:id="rId34"/>
    <p:sldId id="316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2"/>
    <p:restoredTop sz="79029" autoAdjust="0"/>
  </p:normalViewPr>
  <p:slideViewPr>
    <p:cSldViewPr snapToGrid="0" snapToObjects="1">
      <p:cViewPr>
        <p:scale>
          <a:sx n="93" d="100"/>
          <a:sy n="93" d="100"/>
        </p:scale>
        <p:origin x="-23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 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9A0-4214-863C-4C1AF3EC18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A0-4214-863C-4C1AF3EC18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58.7</c:v>
                </c:pt>
                <c:pt idx="1">
                  <c:v>41.3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E8-1949-A1BB-C98AFDCA440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Does your child engage in SIB?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00-47FF-BC17-1BAC9DCBB3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00-47FF-BC17-1BAC9DCBB3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87.9</c:v>
                </c:pt>
                <c:pt idx="1">
                  <c:v>12.11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02-804C-A478-4C45BB3BA2D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43063749888153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Has your child engaged in SIB in the last two months?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1B-40B4-B54F-2B119E459B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1B-40B4-B54F-2B119E459B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89.7</c:v>
                </c:pt>
                <c:pt idx="1">
                  <c:v>10.3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B8-0041-A747-72DEC8144AE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Attention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049-4DC4-850F-2CEC0012DE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049-4DC4-850F-2CEC0012DE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049-4DC4-850F-2CEC0012DE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049-4DC4-850F-2CEC0012DE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0.85899999999999999</c:v>
                </c:pt>
                <c:pt idx="1">
                  <c:v>0.14099999999999999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B7-4895-99CD-7D5ABBBECC4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52-4239-A150-B0C7A155C7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52-4239-A150-B0C7A155C7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F52-4239-A150-B0C7A155C7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F52-4239-A150-B0C7A155C7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0.23200000000000001</c:v>
                </c:pt>
                <c:pt idx="1">
                  <c:v>0.76800000000000002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26-4D85-974C-99CC68E6B3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76-4A6E-9C5B-CC03659E02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476-4A6E-9C5B-CC03659E02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476-4A6E-9C5B-CC03659E025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476-4A6E-9C5B-CC03659E02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0.56299999999999994</c:v>
                </c:pt>
                <c:pt idx="1">
                  <c:v>0.438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2A-4165-9BD3-35F3D4C15C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844-4ECC-A3C7-EAA7AA1334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844-4ECC-A3C7-EAA7AA1334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844-4ECC-A3C7-EAA7AA1334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844-4ECC-A3C7-EAA7AA1334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0.60299999999999998</c:v>
                </c:pt>
                <c:pt idx="1">
                  <c:v>0.39700000000000002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B8-49F4-9D72-8035E8CCA05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8CF554-0518-E94B-B2D8-38050CC27A19}" type="doc">
      <dgm:prSet loTypeId="urn:microsoft.com/office/officeart/2008/layout/BubblePictur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2FEC13-7CF1-894F-9175-484BC3037A43}">
      <dgm:prSet phldrT="[Text]"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medical </a:t>
          </a:r>
        </a:p>
      </dgm:t>
    </dgm:pt>
    <dgm:pt modelId="{C475A7FB-28B5-E140-AEA0-44CA6AFE2B48}" type="parTrans" cxnId="{F1FA9184-A730-0245-A035-FF6D82D17572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9F486438-CB52-8049-A10A-0FBBA3E5270E}" type="sibTrans" cxnId="{F1FA9184-A730-0245-A035-FF6D82D17572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CF1AD314-C37B-FC40-8FBC-D2040E4B3ACB}">
      <dgm:prSet phldrT="[Text]"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education &amp; behavior</a:t>
          </a:r>
        </a:p>
      </dgm:t>
    </dgm:pt>
    <dgm:pt modelId="{093D3840-27B5-5B45-8EFA-9FA416F1EBC4}" type="parTrans" cxnId="{E48DAA8F-93CC-384F-82E1-1EC5E233E0EE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F5E7B489-A7E6-284E-93A2-2DEAF8945270}" type="sibTrans" cxnId="{E48DAA8F-93CC-384F-82E1-1EC5E233E0EE}">
      <dgm:prSet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A67B26E2-1FFD-EE4B-96FE-65F939ABC943}">
      <dgm:prSet phldrT="[Text]"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genetics</a:t>
          </a:r>
        </a:p>
      </dgm:t>
    </dgm:pt>
    <dgm:pt modelId="{99F5B198-B59E-8B4D-A129-A84CC1CB0F91}" type="parTrans" cxnId="{F0D7ECCE-30F9-EB4D-9047-740224EA3E55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15F982CB-6940-724D-8A38-CA6FD9ADF4DF}" type="sibTrans" cxnId="{F0D7ECCE-30F9-EB4D-9047-740224EA3E55}">
      <dgm:prSet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B7E063F9-54B5-1044-9728-73B1886AC938}">
      <dgm:prSet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diagnosis</a:t>
          </a:r>
        </a:p>
      </dgm:t>
    </dgm:pt>
    <dgm:pt modelId="{C6C67E68-E606-6840-92D1-B4F642832D5E}" type="parTrans" cxnId="{609941F3-A60C-384E-AE5B-BF50874DA006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E444C71D-5E86-CB41-A153-147788398F6B}" type="sibTrans" cxnId="{609941F3-A60C-384E-AE5B-BF50874DA006}">
      <dgm:prSet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0DDD1239-1225-A54D-8660-B97729F48634}">
      <dgm:prSet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comorbid conditions</a:t>
          </a:r>
        </a:p>
      </dgm:t>
    </dgm:pt>
    <dgm:pt modelId="{394F0E9A-3AB0-1340-AB17-CD09F52578CB}" type="parTrans" cxnId="{B464D2D2-085E-504E-B6F0-0DD804AF0BED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857C00F6-F751-3041-A849-9F1CD729D3A0}" type="sibTrans" cxnId="{B464D2D2-085E-504E-B6F0-0DD804AF0BED}">
      <dgm:prSet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</dgm:spPr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338D48EC-323F-C54B-BF13-4FDEE38F1DF3}" type="pres">
      <dgm:prSet presAssocID="{C78CF554-0518-E94B-B2D8-38050CC27A19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en-US"/>
        </a:p>
      </dgm:t>
    </dgm:pt>
    <dgm:pt modelId="{65CE7F3E-98FF-7F44-961A-763B81421CE4}" type="pres">
      <dgm:prSet presAssocID="{FD2FEC13-7CF1-894F-9175-484BC3037A43}" presName="parent_text_1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EA31D0-DFD8-9844-848E-3AEFCFB028B7}" type="pres">
      <dgm:prSet presAssocID="{FD2FEC13-7CF1-894F-9175-484BC3037A43}" presName="image_accent_1" presStyleCnt="0"/>
      <dgm:spPr/>
    </dgm:pt>
    <dgm:pt modelId="{FE630EE1-9C75-BE4E-8280-9D26DF74E938}" type="pres">
      <dgm:prSet presAssocID="{FD2FEC13-7CF1-894F-9175-484BC3037A43}" presName="imageAccentRepeatNode" presStyleLbl="alignNode1" presStyleIdx="0" presStyleCnt="9"/>
      <dgm:spPr/>
    </dgm:pt>
    <dgm:pt modelId="{B7C3D3FC-B562-E048-A378-F68AD3492D25}" type="pres">
      <dgm:prSet presAssocID="{FD2FEC13-7CF1-894F-9175-484BC3037A43}" presName="accent_1" presStyleLbl="alignNode1" presStyleIdx="1" presStyleCnt="9"/>
      <dgm:spPr/>
    </dgm:pt>
    <dgm:pt modelId="{68B86E21-4EEB-4449-8031-D1A817C744DA}" type="pres">
      <dgm:prSet presAssocID="{9F486438-CB52-8049-A10A-0FBBA3E5270E}" presName="image_1" presStyleCnt="0"/>
      <dgm:spPr/>
    </dgm:pt>
    <dgm:pt modelId="{6C73A85B-6C2E-264B-94EB-89E90494CC63}" type="pres">
      <dgm:prSet presAssocID="{9F486438-CB52-8049-A10A-0FBBA3E5270E}" presName="imageRepeatNode" presStyleLbl="fgImgPlace1" presStyleIdx="0" presStyleCnt="5"/>
      <dgm:spPr/>
      <dgm:t>
        <a:bodyPr/>
        <a:lstStyle/>
        <a:p>
          <a:endParaRPr lang="en-US"/>
        </a:p>
      </dgm:t>
    </dgm:pt>
    <dgm:pt modelId="{3CA39C30-5B1D-454E-959B-D5E8F0F87BD7}" type="pres">
      <dgm:prSet presAssocID="{CF1AD314-C37B-FC40-8FBC-D2040E4B3ACB}" presName="parent_text_2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6F942E-D9D9-A042-AEEA-F9739242C63D}" type="pres">
      <dgm:prSet presAssocID="{CF1AD314-C37B-FC40-8FBC-D2040E4B3ACB}" presName="image_accent_2" presStyleCnt="0"/>
      <dgm:spPr/>
    </dgm:pt>
    <dgm:pt modelId="{9FCAD24E-3435-6848-9778-E3F04DC6619A}" type="pres">
      <dgm:prSet presAssocID="{CF1AD314-C37B-FC40-8FBC-D2040E4B3ACB}" presName="imageAccentRepeatNode" presStyleLbl="alignNode1" presStyleIdx="2" presStyleCnt="9"/>
      <dgm:spPr/>
    </dgm:pt>
    <dgm:pt modelId="{EB33731B-0634-3E44-8F81-182A0A5BA41C}" type="pres">
      <dgm:prSet presAssocID="{F5E7B489-A7E6-284E-93A2-2DEAF8945270}" presName="image_2" presStyleCnt="0"/>
      <dgm:spPr/>
    </dgm:pt>
    <dgm:pt modelId="{9E9D52BD-38FE-F849-AF29-78B5F68B15A3}" type="pres">
      <dgm:prSet presAssocID="{F5E7B489-A7E6-284E-93A2-2DEAF8945270}" presName="imageRepeatNode" presStyleLbl="fgImgPlace1" presStyleIdx="1" presStyleCnt="5" custLinFactNeighborX="1703" custLinFactNeighborY="900"/>
      <dgm:spPr/>
      <dgm:t>
        <a:bodyPr/>
        <a:lstStyle/>
        <a:p>
          <a:endParaRPr lang="en-US"/>
        </a:p>
      </dgm:t>
    </dgm:pt>
    <dgm:pt modelId="{A7029F01-496F-CC48-BD42-0B63916D00DF}" type="pres">
      <dgm:prSet presAssocID="{A67B26E2-1FFD-EE4B-96FE-65F939ABC943}" presName="image_accent_3" presStyleCnt="0"/>
      <dgm:spPr/>
    </dgm:pt>
    <dgm:pt modelId="{176ADE03-1E8F-4F4C-95DD-575373FF4F22}" type="pres">
      <dgm:prSet presAssocID="{A67B26E2-1FFD-EE4B-96FE-65F939ABC943}" presName="imageAccentRepeatNode" presStyleLbl="alignNode1" presStyleIdx="3" presStyleCnt="9"/>
      <dgm:spPr/>
    </dgm:pt>
    <dgm:pt modelId="{C4C0D065-EC2D-0144-B042-A57687212465}" type="pres">
      <dgm:prSet presAssocID="{A67B26E2-1FFD-EE4B-96FE-65F939ABC943}" presName="parent_text_3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79C139-B194-C44E-9BF5-F6460D76D7AE}" type="pres">
      <dgm:prSet presAssocID="{A67B26E2-1FFD-EE4B-96FE-65F939ABC943}" presName="accent_2" presStyleLbl="alignNode1" presStyleIdx="4" presStyleCnt="9"/>
      <dgm:spPr/>
    </dgm:pt>
    <dgm:pt modelId="{60C94AFA-AB04-7240-B567-3959E7AB5105}" type="pres">
      <dgm:prSet presAssocID="{A67B26E2-1FFD-EE4B-96FE-65F939ABC943}" presName="accent_3" presStyleLbl="alignNode1" presStyleIdx="5" presStyleCnt="9"/>
      <dgm:spPr/>
    </dgm:pt>
    <dgm:pt modelId="{85339FCD-1E0A-E342-BB6D-55A196B43FE4}" type="pres">
      <dgm:prSet presAssocID="{15F982CB-6940-724D-8A38-CA6FD9ADF4DF}" presName="image_3" presStyleCnt="0"/>
      <dgm:spPr/>
    </dgm:pt>
    <dgm:pt modelId="{88651943-B8AF-AD4B-9F3C-1D564E5C54AB}" type="pres">
      <dgm:prSet presAssocID="{15F982CB-6940-724D-8A38-CA6FD9ADF4DF}" presName="imageRepeatNode" presStyleLbl="fgImgPlace1" presStyleIdx="2" presStyleCnt="5"/>
      <dgm:spPr/>
      <dgm:t>
        <a:bodyPr/>
        <a:lstStyle/>
        <a:p>
          <a:endParaRPr lang="en-US"/>
        </a:p>
      </dgm:t>
    </dgm:pt>
    <dgm:pt modelId="{75C642A2-9018-464A-A6E9-FCB698433ADB}" type="pres">
      <dgm:prSet presAssocID="{B7E063F9-54B5-1044-9728-73B1886AC938}" presName="image_accent_4" presStyleCnt="0"/>
      <dgm:spPr/>
    </dgm:pt>
    <dgm:pt modelId="{23AA973C-C2B6-0140-80EF-D68BDF762D8B}" type="pres">
      <dgm:prSet presAssocID="{B7E063F9-54B5-1044-9728-73B1886AC938}" presName="imageAccentRepeatNode" presStyleLbl="alignNode1" presStyleIdx="6" presStyleCnt="9"/>
      <dgm:spPr/>
    </dgm:pt>
    <dgm:pt modelId="{B76A64B2-0D99-3D40-9CFB-2F8DB82725B8}" type="pres">
      <dgm:prSet presAssocID="{B7E063F9-54B5-1044-9728-73B1886AC938}" presName="parent_text_4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2CD5D1-F398-2348-A2E2-DC296B42B76F}" type="pres">
      <dgm:prSet presAssocID="{B7E063F9-54B5-1044-9728-73B1886AC938}" presName="accent_4" presStyleLbl="alignNode1" presStyleIdx="7" presStyleCnt="9"/>
      <dgm:spPr/>
    </dgm:pt>
    <dgm:pt modelId="{72823B29-A0BF-1141-B9F4-1EDEF498B916}" type="pres">
      <dgm:prSet presAssocID="{E444C71D-5E86-CB41-A153-147788398F6B}" presName="image_4" presStyleCnt="0"/>
      <dgm:spPr/>
    </dgm:pt>
    <dgm:pt modelId="{CE0EF9DD-440F-2949-88BA-21D68AFBDF8D}" type="pres">
      <dgm:prSet presAssocID="{E444C71D-5E86-CB41-A153-147788398F6B}" presName="imageRepeatNode" presStyleLbl="fgImgPlace1" presStyleIdx="3" presStyleCnt="5"/>
      <dgm:spPr/>
      <dgm:t>
        <a:bodyPr/>
        <a:lstStyle/>
        <a:p>
          <a:endParaRPr lang="en-US"/>
        </a:p>
      </dgm:t>
    </dgm:pt>
    <dgm:pt modelId="{57CDA455-033E-7241-B5E1-D538E6836B45}" type="pres">
      <dgm:prSet presAssocID="{0DDD1239-1225-A54D-8660-B97729F48634}" presName="image_accent_5" presStyleCnt="0"/>
      <dgm:spPr/>
    </dgm:pt>
    <dgm:pt modelId="{F2FFEA2A-C377-6641-ACA0-D7EC59A4CF33}" type="pres">
      <dgm:prSet presAssocID="{0DDD1239-1225-A54D-8660-B97729F48634}" presName="imageAccentRepeatNode" presStyleLbl="alignNode1" presStyleIdx="8" presStyleCnt="9"/>
      <dgm:spPr/>
    </dgm:pt>
    <dgm:pt modelId="{C12C6963-D07C-D746-9690-152C0E16986D}" type="pres">
      <dgm:prSet presAssocID="{0DDD1239-1225-A54D-8660-B97729F48634}" presName="parent_text_5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171FB8-FF16-3541-A157-C715ED62CB80}" type="pres">
      <dgm:prSet presAssocID="{857C00F6-F751-3041-A849-9F1CD729D3A0}" presName="image_5" presStyleCnt="0"/>
      <dgm:spPr/>
    </dgm:pt>
    <dgm:pt modelId="{ADF6F022-A214-A94D-B872-94CA27910B04}" type="pres">
      <dgm:prSet presAssocID="{857C00F6-F751-3041-A849-9F1CD729D3A0}" presName="imageRepeatNode" presStyleLbl="fgImgPlace1" presStyleIdx="4" presStyleCnt="5"/>
      <dgm:spPr/>
      <dgm:t>
        <a:bodyPr/>
        <a:lstStyle/>
        <a:p>
          <a:endParaRPr lang="en-US"/>
        </a:p>
      </dgm:t>
    </dgm:pt>
  </dgm:ptLst>
  <dgm:cxnLst>
    <dgm:cxn modelId="{609941F3-A60C-384E-AE5B-BF50874DA006}" srcId="{C78CF554-0518-E94B-B2D8-38050CC27A19}" destId="{B7E063F9-54B5-1044-9728-73B1886AC938}" srcOrd="3" destOrd="0" parTransId="{C6C67E68-E606-6840-92D1-B4F642832D5E}" sibTransId="{E444C71D-5E86-CB41-A153-147788398F6B}"/>
    <dgm:cxn modelId="{17B9733E-4E4A-AB43-8F49-06CAD2F7EBFB}" type="presOf" srcId="{9F486438-CB52-8049-A10A-0FBBA3E5270E}" destId="{6C73A85B-6C2E-264B-94EB-89E90494CC63}" srcOrd="0" destOrd="0" presId="urn:microsoft.com/office/officeart/2008/layout/BubblePictureList"/>
    <dgm:cxn modelId="{E48DAA8F-93CC-384F-82E1-1EC5E233E0EE}" srcId="{C78CF554-0518-E94B-B2D8-38050CC27A19}" destId="{CF1AD314-C37B-FC40-8FBC-D2040E4B3ACB}" srcOrd="1" destOrd="0" parTransId="{093D3840-27B5-5B45-8EFA-9FA416F1EBC4}" sibTransId="{F5E7B489-A7E6-284E-93A2-2DEAF8945270}"/>
    <dgm:cxn modelId="{F0D7ECCE-30F9-EB4D-9047-740224EA3E55}" srcId="{C78CF554-0518-E94B-B2D8-38050CC27A19}" destId="{A67B26E2-1FFD-EE4B-96FE-65F939ABC943}" srcOrd="2" destOrd="0" parTransId="{99F5B198-B59E-8B4D-A129-A84CC1CB0F91}" sibTransId="{15F982CB-6940-724D-8A38-CA6FD9ADF4DF}"/>
    <dgm:cxn modelId="{3FD762C1-6EF0-4449-818A-B6691F9F1B66}" type="presOf" srcId="{15F982CB-6940-724D-8A38-CA6FD9ADF4DF}" destId="{88651943-B8AF-AD4B-9F3C-1D564E5C54AB}" srcOrd="0" destOrd="0" presId="urn:microsoft.com/office/officeart/2008/layout/BubblePictureList"/>
    <dgm:cxn modelId="{59FCE786-DDA2-E244-AFD0-17AF297D0E29}" type="presOf" srcId="{A67B26E2-1FFD-EE4B-96FE-65F939ABC943}" destId="{C4C0D065-EC2D-0144-B042-A57687212465}" srcOrd="0" destOrd="0" presId="urn:microsoft.com/office/officeart/2008/layout/BubblePictureList"/>
    <dgm:cxn modelId="{4569826A-4D41-E645-A7B2-CA039B14E26F}" type="presOf" srcId="{857C00F6-F751-3041-A849-9F1CD729D3A0}" destId="{ADF6F022-A214-A94D-B872-94CA27910B04}" srcOrd="0" destOrd="0" presId="urn:microsoft.com/office/officeart/2008/layout/BubblePictureList"/>
    <dgm:cxn modelId="{887EC8E1-7AE8-784E-B9A6-488E05313A74}" type="presOf" srcId="{B7E063F9-54B5-1044-9728-73B1886AC938}" destId="{B76A64B2-0D99-3D40-9CFB-2F8DB82725B8}" srcOrd="0" destOrd="0" presId="urn:microsoft.com/office/officeart/2008/layout/BubblePictureList"/>
    <dgm:cxn modelId="{2D12BB51-8A6E-E34A-A838-0B81B87316AF}" type="presOf" srcId="{FD2FEC13-7CF1-894F-9175-484BC3037A43}" destId="{65CE7F3E-98FF-7F44-961A-763B81421CE4}" srcOrd="0" destOrd="0" presId="urn:microsoft.com/office/officeart/2008/layout/BubblePictureList"/>
    <dgm:cxn modelId="{E41A9BFD-0A40-7B4C-8FD9-D3FD2B7ADED5}" type="presOf" srcId="{F5E7B489-A7E6-284E-93A2-2DEAF8945270}" destId="{9E9D52BD-38FE-F849-AF29-78B5F68B15A3}" srcOrd="0" destOrd="0" presId="urn:microsoft.com/office/officeart/2008/layout/BubblePictureList"/>
    <dgm:cxn modelId="{CB691E5A-E926-B642-B90A-98DC2D871110}" type="presOf" srcId="{E444C71D-5E86-CB41-A153-147788398F6B}" destId="{CE0EF9DD-440F-2949-88BA-21D68AFBDF8D}" srcOrd="0" destOrd="0" presId="urn:microsoft.com/office/officeart/2008/layout/BubblePictureList"/>
    <dgm:cxn modelId="{9459A36E-94BB-7941-A7BD-527FFBF6F6EE}" type="presOf" srcId="{0DDD1239-1225-A54D-8660-B97729F48634}" destId="{C12C6963-D07C-D746-9690-152C0E16986D}" srcOrd="0" destOrd="0" presId="urn:microsoft.com/office/officeart/2008/layout/BubblePictureList"/>
    <dgm:cxn modelId="{F1FA9184-A730-0245-A035-FF6D82D17572}" srcId="{C78CF554-0518-E94B-B2D8-38050CC27A19}" destId="{FD2FEC13-7CF1-894F-9175-484BC3037A43}" srcOrd="0" destOrd="0" parTransId="{C475A7FB-28B5-E140-AEA0-44CA6AFE2B48}" sibTransId="{9F486438-CB52-8049-A10A-0FBBA3E5270E}"/>
    <dgm:cxn modelId="{A54A0DB3-9C28-0D4C-80E1-9E136258A7EF}" type="presOf" srcId="{C78CF554-0518-E94B-B2D8-38050CC27A19}" destId="{338D48EC-323F-C54B-BF13-4FDEE38F1DF3}" srcOrd="0" destOrd="0" presId="urn:microsoft.com/office/officeart/2008/layout/BubblePictureList"/>
    <dgm:cxn modelId="{2C35DBB7-F45A-734D-958B-5D8E7BC86B68}" type="presOf" srcId="{CF1AD314-C37B-FC40-8FBC-D2040E4B3ACB}" destId="{3CA39C30-5B1D-454E-959B-D5E8F0F87BD7}" srcOrd="0" destOrd="0" presId="urn:microsoft.com/office/officeart/2008/layout/BubblePictureList"/>
    <dgm:cxn modelId="{B464D2D2-085E-504E-B6F0-0DD804AF0BED}" srcId="{C78CF554-0518-E94B-B2D8-38050CC27A19}" destId="{0DDD1239-1225-A54D-8660-B97729F48634}" srcOrd="4" destOrd="0" parTransId="{394F0E9A-3AB0-1340-AB17-CD09F52578CB}" sibTransId="{857C00F6-F751-3041-A849-9F1CD729D3A0}"/>
    <dgm:cxn modelId="{BD5B673F-058B-3B4C-9374-38BF33066987}" type="presParOf" srcId="{338D48EC-323F-C54B-BF13-4FDEE38F1DF3}" destId="{65CE7F3E-98FF-7F44-961A-763B81421CE4}" srcOrd="0" destOrd="0" presId="urn:microsoft.com/office/officeart/2008/layout/BubblePictureList"/>
    <dgm:cxn modelId="{F8CB91D8-E0BA-D143-9FDD-0DC8C1D0891E}" type="presParOf" srcId="{338D48EC-323F-C54B-BF13-4FDEE38F1DF3}" destId="{90EA31D0-DFD8-9844-848E-3AEFCFB028B7}" srcOrd="1" destOrd="0" presId="urn:microsoft.com/office/officeart/2008/layout/BubblePictureList"/>
    <dgm:cxn modelId="{361348DB-06C5-9B44-B61B-55F67981E2EC}" type="presParOf" srcId="{90EA31D0-DFD8-9844-848E-3AEFCFB028B7}" destId="{FE630EE1-9C75-BE4E-8280-9D26DF74E938}" srcOrd="0" destOrd="0" presId="urn:microsoft.com/office/officeart/2008/layout/BubblePictureList"/>
    <dgm:cxn modelId="{027A7A51-F626-9F41-8604-FEC9B8280AA2}" type="presParOf" srcId="{338D48EC-323F-C54B-BF13-4FDEE38F1DF3}" destId="{B7C3D3FC-B562-E048-A378-F68AD3492D25}" srcOrd="2" destOrd="0" presId="urn:microsoft.com/office/officeart/2008/layout/BubblePictureList"/>
    <dgm:cxn modelId="{744C869C-C913-DD46-A2BB-75AF5C388D7B}" type="presParOf" srcId="{338D48EC-323F-C54B-BF13-4FDEE38F1DF3}" destId="{68B86E21-4EEB-4449-8031-D1A817C744DA}" srcOrd="3" destOrd="0" presId="urn:microsoft.com/office/officeart/2008/layout/BubblePictureList"/>
    <dgm:cxn modelId="{03467502-336F-1E49-AAC6-995A918DB765}" type="presParOf" srcId="{68B86E21-4EEB-4449-8031-D1A817C744DA}" destId="{6C73A85B-6C2E-264B-94EB-89E90494CC63}" srcOrd="0" destOrd="0" presId="urn:microsoft.com/office/officeart/2008/layout/BubblePictureList"/>
    <dgm:cxn modelId="{962C1841-D96A-7B43-93C6-FCCC2685DD81}" type="presParOf" srcId="{338D48EC-323F-C54B-BF13-4FDEE38F1DF3}" destId="{3CA39C30-5B1D-454E-959B-D5E8F0F87BD7}" srcOrd="4" destOrd="0" presId="urn:microsoft.com/office/officeart/2008/layout/BubblePictureList"/>
    <dgm:cxn modelId="{091764D0-B93C-6B4E-A8D3-169848CFD946}" type="presParOf" srcId="{338D48EC-323F-C54B-BF13-4FDEE38F1DF3}" destId="{C66F942E-D9D9-A042-AEEA-F9739242C63D}" srcOrd="5" destOrd="0" presId="urn:microsoft.com/office/officeart/2008/layout/BubblePictureList"/>
    <dgm:cxn modelId="{CCD0BADE-2D08-5746-BB8B-B021864A0C8F}" type="presParOf" srcId="{C66F942E-D9D9-A042-AEEA-F9739242C63D}" destId="{9FCAD24E-3435-6848-9778-E3F04DC6619A}" srcOrd="0" destOrd="0" presId="urn:microsoft.com/office/officeart/2008/layout/BubblePictureList"/>
    <dgm:cxn modelId="{2E10C0A7-57C6-4A48-B007-6F6A7109782B}" type="presParOf" srcId="{338D48EC-323F-C54B-BF13-4FDEE38F1DF3}" destId="{EB33731B-0634-3E44-8F81-182A0A5BA41C}" srcOrd="6" destOrd="0" presId="urn:microsoft.com/office/officeart/2008/layout/BubblePictureList"/>
    <dgm:cxn modelId="{961A26A6-9D95-BD4F-9520-48461BD1A5C1}" type="presParOf" srcId="{EB33731B-0634-3E44-8F81-182A0A5BA41C}" destId="{9E9D52BD-38FE-F849-AF29-78B5F68B15A3}" srcOrd="0" destOrd="0" presId="urn:microsoft.com/office/officeart/2008/layout/BubblePictureList"/>
    <dgm:cxn modelId="{1E3B827E-E1BC-1543-BEF7-BA9E65109567}" type="presParOf" srcId="{338D48EC-323F-C54B-BF13-4FDEE38F1DF3}" destId="{A7029F01-496F-CC48-BD42-0B63916D00DF}" srcOrd="7" destOrd="0" presId="urn:microsoft.com/office/officeart/2008/layout/BubblePictureList"/>
    <dgm:cxn modelId="{49B018EE-0BDB-FF45-A3D5-A199D958D3B6}" type="presParOf" srcId="{A7029F01-496F-CC48-BD42-0B63916D00DF}" destId="{176ADE03-1E8F-4F4C-95DD-575373FF4F22}" srcOrd="0" destOrd="0" presId="urn:microsoft.com/office/officeart/2008/layout/BubblePictureList"/>
    <dgm:cxn modelId="{999FA310-56C3-5842-880A-09DCB3814866}" type="presParOf" srcId="{338D48EC-323F-C54B-BF13-4FDEE38F1DF3}" destId="{C4C0D065-EC2D-0144-B042-A57687212465}" srcOrd="8" destOrd="0" presId="urn:microsoft.com/office/officeart/2008/layout/BubblePictureList"/>
    <dgm:cxn modelId="{7BAEF206-61C2-FC49-B39E-8315217D6C85}" type="presParOf" srcId="{338D48EC-323F-C54B-BF13-4FDEE38F1DF3}" destId="{4679C139-B194-C44E-9BF5-F6460D76D7AE}" srcOrd="9" destOrd="0" presId="urn:microsoft.com/office/officeart/2008/layout/BubblePictureList"/>
    <dgm:cxn modelId="{1CAB656A-B521-1643-83EB-51FF4718618B}" type="presParOf" srcId="{338D48EC-323F-C54B-BF13-4FDEE38F1DF3}" destId="{60C94AFA-AB04-7240-B567-3959E7AB5105}" srcOrd="10" destOrd="0" presId="urn:microsoft.com/office/officeart/2008/layout/BubblePictureList"/>
    <dgm:cxn modelId="{5D461B23-576C-8540-89C4-A7DE7F7A437F}" type="presParOf" srcId="{338D48EC-323F-C54B-BF13-4FDEE38F1DF3}" destId="{85339FCD-1E0A-E342-BB6D-55A196B43FE4}" srcOrd="11" destOrd="0" presId="urn:microsoft.com/office/officeart/2008/layout/BubblePictureList"/>
    <dgm:cxn modelId="{AE606C22-8D5F-774A-A3B6-C11BB804EC7B}" type="presParOf" srcId="{85339FCD-1E0A-E342-BB6D-55A196B43FE4}" destId="{88651943-B8AF-AD4B-9F3C-1D564E5C54AB}" srcOrd="0" destOrd="0" presId="urn:microsoft.com/office/officeart/2008/layout/BubblePictureList"/>
    <dgm:cxn modelId="{9F10165F-90F5-D443-8176-87C4B9BCCF61}" type="presParOf" srcId="{338D48EC-323F-C54B-BF13-4FDEE38F1DF3}" destId="{75C642A2-9018-464A-A6E9-FCB698433ADB}" srcOrd="12" destOrd="0" presId="urn:microsoft.com/office/officeart/2008/layout/BubblePictureList"/>
    <dgm:cxn modelId="{A2CD01A1-C1A1-2148-82C3-D29EE81BABF0}" type="presParOf" srcId="{75C642A2-9018-464A-A6E9-FCB698433ADB}" destId="{23AA973C-C2B6-0140-80EF-D68BDF762D8B}" srcOrd="0" destOrd="0" presId="urn:microsoft.com/office/officeart/2008/layout/BubblePictureList"/>
    <dgm:cxn modelId="{F889EDB5-910C-834A-AC0A-3E87E6092B69}" type="presParOf" srcId="{338D48EC-323F-C54B-BF13-4FDEE38F1DF3}" destId="{B76A64B2-0D99-3D40-9CFB-2F8DB82725B8}" srcOrd="13" destOrd="0" presId="urn:microsoft.com/office/officeart/2008/layout/BubblePictureList"/>
    <dgm:cxn modelId="{08237E3E-6E44-524C-9383-F484803B2BAC}" type="presParOf" srcId="{338D48EC-323F-C54B-BF13-4FDEE38F1DF3}" destId="{C72CD5D1-F398-2348-A2E2-DC296B42B76F}" srcOrd="14" destOrd="0" presId="urn:microsoft.com/office/officeart/2008/layout/BubblePictureList"/>
    <dgm:cxn modelId="{C571687F-CFCC-8641-A6D9-7368CB6A1474}" type="presParOf" srcId="{338D48EC-323F-C54B-BF13-4FDEE38F1DF3}" destId="{72823B29-A0BF-1141-B9F4-1EDEF498B916}" srcOrd="15" destOrd="0" presId="urn:microsoft.com/office/officeart/2008/layout/BubblePictureList"/>
    <dgm:cxn modelId="{EFEC7363-8D1C-7944-91C9-08B6BC4081DE}" type="presParOf" srcId="{72823B29-A0BF-1141-B9F4-1EDEF498B916}" destId="{CE0EF9DD-440F-2949-88BA-21D68AFBDF8D}" srcOrd="0" destOrd="0" presId="urn:microsoft.com/office/officeart/2008/layout/BubblePictureList"/>
    <dgm:cxn modelId="{CBE10216-4894-D14E-BDD9-D35E92C48AF7}" type="presParOf" srcId="{338D48EC-323F-C54B-BF13-4FDEE38F1DF3}" destId="{57CDA455-033E-7241-B5E1-D538E6836B45}" srcOrd="16" destOrd="0" presId="urn:microsoft.com/office/officeart/2008/layout/BubblePictureList"/>
    <dgm:cxn modelId="{98374091-89AE-B144-9426-8879700538E0}" type="presParOf" srcId="{57CDA455-033E-7241-B5E1-D538E6836B45}" destId="{F2FFEA2A-C377-6641-ACA0-D7EC59A4CF33}" srcOrd="0" destOrd="0" presId="urn:microsoft.com/office/officeart/2008/layout/BubblePictureList"/>
    <dgm:cxn modelId="{714A4DF4-A382-384E-8385-09DA7EC2018C}" type="presParOf" srcId="{338D48EC-323F-C54B-BF13-4FDEE38F1DF3}" destId="{C12C6963-D07C-D746-9690-152C0E16986D}" srcOrd="17" destOrd="0" presId="urn:microsoft.com/office/officeart/2008/layout/BubblePictureList"/>
    <dgm:cxn modelId="{C97D1136-F707-3440-A2CE-9BC671C29E2A}" type="presParOf" srcId="{338D48EC-323F-C54B-BF13-4FDEE38F1DF3}" destId="{CB171FB8-FF16-3541-A157-C715ED62CB80}" srcOrd="18" destOrd="0" presId="urn:microsoft.com/office/officeart/2008/layout/BubblePictureList"/>
    <dgm:cxn modelId="{81C866E6-A5E5-8E46-B90D-53BBF273B2FB}" type="presParOf" srcId="{CB171FB8-FF16-3541-A157-C715ED62CB80}" destId="{ADF6F022-A214-A94D-B872-94CA27910B04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B84390-48B4-1648-A2FD-0CCC587EA9F6}" type="doc">
      <dgm:prSet loTypeId="urn:microsoft.com/office/officeart/2005/8/layout/lProcess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9F67B7-2DD7-8144-8A38-063C9ABEB8EA}">
      <dgm:prSet custT="1"/>
      <dgm:spPr/>
      <dgm:t>
        <a:bodyPr/>
        <a:lstStyle/>
        <a:p>
          <a:r>
            <a:rPr lang="en-US" sz="3600" dirty="0"/>
            <a:t>81%</a:t>
          </a:r>
        </a:p>
      </dgm:t>
    </dgm:pt>
    <dgm:pt modelId="{8925D7A8-D409-204A-9E16-039DB60F8285}" type="parTrans" cxnId="{02B4A272-7CFF-1541-9E14-52C846F9CEB6}">
      <dgm:prSet/>
      <dgm:spPr/>
      <dgm:t>
        <a:bodyPr/>
        <a:lstStyle/>
        <a:p>
          <a:endParaRPr lang="en-US"/>
        </a:p>
      </dgm:t>
    </dgm:pt>
    <dgm:pt modelId="{06F8F2E2-6B77-E448-964C-27A1A293D213}" type="sibTrans" cxnId="{02B4A272-7CFF-1541-9E14-52C846F9CEB6}">
      <dgm:prSet/>
      <dgm:spPr/>
      <dgm:t>
        <a:bodyPr/>
        <a:lstStyle/>
        <a:p>
          <a:endParaRPr lang="en-US"/>
        </a:p>
      </dgm:t>
    </dgm:pt>
    <dgm:pt modelId="{6A91DDF3-2611-BA4F-BAA3-D7C30B3DD430}">
      <dgm:prSet custT="1"/>
      <dgm:spPr/>
      <dgm:t>
        <a:bodyPr/>
        <a:lstStyle/>
        <a:p>
          <a:r>
            <a:rPr lang="en-US" sz="3600" dirty="0"/>
            <a:t>43%</a:t>
          </a:r>
        </a:p>
      </dgm:t>
    </dgm:pt>
    <dgm:pt modelId="{87DF298E-E906-B24F-B455-9BD2679D7AB9}" type="parTrans" cxnId="{79C10F32-C65F-F442-BBE0-85FFFB568171}">
      <dgm:prSet/>
      <dgm:spPr/>
      <dgm:t>
        <a:bodyPr/>
        <a:lstStyle/>
        <a:p>
          <a:endParaRPr lang="en-US"/>
        </a:p>
      </dgm:t>
    </dgm:pt>
    <dgm:pt modelId="{F0B379A0-C9A6-EF45-B3C2-5B0DE68F6E15}" type="sibTrans" cxnId="{79C10F32-C65F-F442-BBE0-85FFFB568171}">
      <dgm:prSet/>
      <dgm:spPr/>
      <dgm:t>
        <a:bodyPr/>
        <a:lstStyle/>
        <a:p>
          <a:endParaRPr lang="en-US"/>
        </a:p>
      </dgm:t>
    </dgm:pt>
    <dgm:pt modelId="{69576544-6522-2C41-96EA-9FBF51EFA733}">
      <dgm:prSet custT="1"/>
      <dgm:spPr/>
      <dgm:t>
        <a:bodyPr/>
        <a:lstStyle/>
        <a:p>
          <a:r>
            <a:rPr lang="en-US" sz="3600" dirty="0"/>
            <a:t>72%</a:t>
          </a:r>
        </a:p>
      </dgm:t>
    </dgm:pt>
    <dgm:pt modelId="{FCE6811D-BC76-6445-80D6-DD42CE82D668}" type="parTrans" cxnId="{E1D68241-D2BA-9E42-AC70-E6D55485151B}">
      <dgm:prSet/>
      <dgm:spPr/>
      <dgm:t>
        <a:bodyPr/>
        <a:lstStyle/>
        <a:p>
          <a:endParaRPr lang="en-US"/>
        </a:p>
      </dgm:t>
    </dgm:pt>
    <dgm:pt modelId="{2C577E9E-EC5B-6A4B-AFB7-0B18592F2C2E}" type="sibTrans" cxnId="{E1D68241-D2BA-9E42-AC70-E6D55485151B}">
      <dgm:prSet/>
      <dgm:spPr/>
      <dgm:t>
        <a:bodyPr/>
        <a:lstStyle/>
        <a:p>
          <a:endParaRPr lang="en-US"/>
        </a:p>
      </dgm:t>
    </dgm:pt>
    <dgm:pt modelId="{FD1B9913-929B-B14D-97D0-87A9A090D3E6}">
      <dgm:prSet/>
      <dgm:spPr/>
      <dgm:t>
        <a:bodyPr/>
        <a:lstStyle/>
        <a:p>
          <a:r>
            <a:rPr lang="en-US" dirty="0"/>
            <a:t> self-scratching </a:t>
          </a:r>
        </a:p>
      </dgm:t>
    </dgm:pt>
    <dgm:pt modelId="{551D9F6E-9F53-5646-88FE-036EE11B9421}" type="parTrans" cxnId="{040B648D-F840-5941-AF71-152CC125D2F2}">
      <dgm:prSet/>
      <dgm:spPr/>
      <dgm:t>
        <a:bodyPr/>
        <a:lstStyle/>
        <a:p>
          <a:endParaRPr lang="en-US"/>
        </a:p>
      </dgm:t>
    </dgm:pt>
    <dgm:pt modelId="{68488F53-311F-6440-82A6-0CDEEC7052A4}" type="sibTrans" cxnId="{040B648D-F840-5941-AF71-152CC125D2F2}">
      <dgm:prSet/>
      <dgm:spPr/>
      <dgm:t>
        <a:bodyPr/>
        <a:lstStyle/>
        <a:p>
          <a:endParaRPr lang="en-US"/>
        </a:p>
      </dgm:t>
    </dgm:pt>
    <dgm:pt modelId="{6794372F-1857-4042-A770-85B989FDB5E7}">
      <dgm:prSet/>
      <dgm:spPr/>
      <dgm:t>
        <a:bodyPr/>
        <a:lstStyle/>
        <a:p>
          <a:r>
            <a:rPr lang="en-US" dirty="0"/>
            <a:t>teeth-grinding</a:t>
          </a:r>
        </a:p>
      </dgm:t>
    </dgm:pt>
    <dgm:pt modelId="{F45E3626-6816-E745-B340-39DCE2DCDAC6}" type="parTrans" cxnId="{6BB9C2BF-14BB-1A41-8FB0-E8B5D8249639}">
      <dgm:prSet/>
      <dgm:spPr/>
      <dgm:t>
        <a:bodyPr/>
        <a:lstStyle/>
        <a:p>
          <a:endParaRPr lang="en-US"/>
        </a:p>
      </dgm:t>
    </dgm:pt>
    <dgm:pt modelId="{A3C0B52E-53A0-414E-81D7-3CFFABBADF32}" type="sibTrans" cxnId="{6BB9C2BF-14BB-1A41-8FB0-E8B5D8249639}">
      <dgm:prSet/>
      <dgm:spPr/>
      <dgm:t>
        <a:bodyPr/>
        <a:lstStyle/>
        <a:p>
          <a:endParaRPr lang="en-US"/>
        </a:p>
      </dgm:t>
    </dgm:pt>
    <dgm:pt modelId="{9B805978-48E3-B147-A01E-7B5C8A61B3BB}">
      <dgm:prSet custT="1"/>
      <dgm:spPr/>
      <dgm:t>
        <a:bodyPr/>
        <a:lstStyle/>
        <a:p>
          <a:r>
            <a:rPr lang="en-US" sz="3600" dirty="0"/>
            <a:t>51%</a:t>
          </a:r>
        </a:p>
      </dgm:t>
    </dgm:pt>
    <dgm:pt modelId="{357EB86D-72B7-DB47-87B3-62F9D1416289}" type="parTrans" cxnId="{CAEED35A-ED22-954C-B14E-F830FA1A0FE0}">
      <dgm:prSet/>
      <dgm:spPr/>
      <dgm:t>
        <a:bodyPr/>
        <a:lstStyle/>
        <a:p>
          <a:endParaRPr lang="en-US"/>
        </a:p>
      </dgm:t>
    </dgm:pt>
    <dgm:pt modelId="{43595883-DE0A-F043-AFD4-FE96B4AF9FB5}" type="sibTrans" cxnId="{CAEED35A-ED22-954C-B14E-F830FA1A0FE0}">
      <dgm:prSet/>
      <dgm:spPr/>
      <dgm:t>
        <a:bodyPr/>
        <a:lstStyle/>
        <a:p>
          <a:endParaRPr lang="en-US"/>
        </a:p>
      </dgm:t>
    </dgm:pt>
    <dgm:pt modelId="{E368BD3A-DEC6-D84E-9A4A-466CD76FF183}">
      <dgm:prSet/>
      <dgm:spPr/>
      <dgm:t>
        <a:bodyPr/>
        <a:lstStyle/>
        <a:p>
          <a:r>
            <a:rPr lang="en-US" dirty="0"/>
            <a:t>  self-biting</a:t>
          </a:r>
        </a:p>
      </dgm:t>
    </dgm:pt>
    <dgm:pt modelId="{91094943-C480-AE49-8CCC-5073ECF27A2D}" type="parTrans" cxnId="{003334B2-EA82-BF4C-ADB1-9928F6B1790F}">
      <dgm:prSet/>
      <dgm:spPr/>
      <dgm:t>
        <a:bodyPr/>
        <a:lstStyle/>
        <a:p>
          <a:endParaRPr lang="en-US"/>
        </a:p>
      </dgm:t>
    </dgm:pt>
    <dgm:pt modelId="{62E0CD73-7FE2-F448-B238-C6591A287247}" type="sibTrans" cxnId="{003334B2-EA82-BF4C-ADB1-9928F6B1790F}">
      <dgm:prSet/>
      <dgm:spPr/>
      <dgm:t>
        <a:bodyPr/>
        <a:lstStyle/>
        <a:p>
          <a:endParaRPr lang="en-US"/>
        </a:p>
      </dgm:t>
    </dgm:pt>
    <dgm:pt modelId="{48DE2A91-E4F0-1E47-BA19-9431F73F4B52}">
      <dgm:prSet custT="1"/>
      <dgm:spPr/>
      <dgm:t>
        <a:bodyPr/>
        <a:lstStyle/>
        <a:p>
          <a:r>
            <a:rPr lang="en-US" sz="3600" dirty="0"/>
            <a:t>63%</a:t>
          </a:r>
        </a:p>
      </dgm:t>
    </dgm:pt>
    <dgm:pt modelId="{3A89CFDA-2415-2144-AAB8-CF3ACA3410E5}" type="parTrans" cxnId="{C0F79654-18E7-9E4C-809B-27EDFFAEAFAF}">
      <dgm:prSet/>
      <dgm:spPr/>
      <dgm:t>
        <a:bodyPr/>
        <a:lstStyle/>
        <a:p>
          <a:endParaRPr lang="en-US"/>
        </a:p>
      </dgm:t>
    </dgm:pt>
    <dgm:pt modelId="{8D2D3511-D993-634E-95FF-534426BAB61A}" type="sibTrans" cxnId="{C0F79654-18E7-9E4C-809B-27EDFFAEAFAF}">
      <dgm:prSet/>
      <dgm:spPr/>
      <dgm:t>
        <a:bodyPr/>
        <a:lstStyle/>
        <a:p>
          <a:endParaRPr lang="en-US"/>
        </a:p>
      </dgm:t>
    </dgm:pt>
    <dgm:pt modelId="{64C4A4A4-3FD8-7247-8686-060E6173C881}">
      <dgm:prSet/>
      <dgm:spPr/>
      <dgm:t>
        <a:bodyPr/>
        <a:lstStyle/>
        <a:p>
          <a:r>
            <a:rPr lang="en-US" dirty="0"/>
            <a:t> body hitting </a:t>
          </a:r>
        </a:p>
      </dgm:t>
    </dgm:pt>
    <dgm:pt modelId="{98998CD9-0062-3D4C-B77B-EF72D9D99CB3}" type="parTrans" cxnId="{ABCAB096-8717-D741-B5A5-DBC35873DFDA}">
      <dgm:prSet/>
      <dgm:spPr/>
      <dgm:t>
        <a:bodyPr/>
        <a:lstStyle/>
        <a:p>
          <a:endParaRPr lang="en-US"/>
        </a:p>
      </dgm:t>
    </dgm:pt>
    <dgm:pt modelId="{04D42F89-B87F-6545-B375-FF900A77F32D}" type="sibTrans" cxnId="{ABCAB096-8717-D741-B5A5-DBC35873DFDA}">
      <dgm:prSet/>
      <dgm:spPr/>
      <dgm:t>
        <a:bodyPr/>
        <a:lstStyle/>
        <a:p>
          <a:endParaRPr lang="en-US"/>
        </a:p>
      </dgm:t>
    </dgm:pt>
    <dgm:pt modelId="{5156100F-0BAA-B942-8850-051145075FB6}">
      <dgm:prSet custT="1"/>
      <dgm:spPr/>
      <dgm:t>
        <a:bodyPr/>
        <a:lstStyle/>
        <a:p>
          <a:r>
            <a:rPr lang="en-US" sz="2800" dirty="0"/>
            <a:t>head hitting </a:t>
          </a:r>
        </a:p>
      </dgm:t>
    </dgm:pt>
    <dgm:pt modelId="{6598A673-BF8D-2C44-81A3-8F62D68E79DA}" type="parTrans" cxnId="{AA6885C2-8ECA-2044-8E6A-98E9B372278D}">
      <dgm:prSet/>
      <dgm:spPr/>
      <dgm:t>
        <a:bodyPr/>
        <a:lstStyle/>
        <a:p>
          <a:endParaRPr lang="en-US"/>
        </a:p>
      </dgm:t>
    </dgm:pt>
    <dgm:pt modelId="{2930B578-A697-224A-B228-FA8BD9227773}" type="sibTrans" cxnId="{AA6885C2-8ECA-2044-8E6A-98E9B372278D}">
      <dgm:prSet/>
      <dgm:spPr/>
      <dgm:t>
        <a:bodyPr/>
        <a:lstStyle/>
        <a:p>
          <a:endParaRPr lang="en-US"/>
        </a:p>
      </dgm:t>
    </dgm:pt>
    <dgm:pt modelId="{32B18455-8BAD-894A-A372-2DCB013708C9}">
      <dgm:prSet/>
      <dgm:spPr/>
      <dgm:t>
        <a:bodyPr/>
        <a:lstStyle/>
        <a:p>
          <a:r>
            <a:rPr lang="en-US" dirty="0"/>
            <a:t>19%</a:t>
          </a:r>
        </a:p>
      </dgm:t>
    </dgm:pt>
    <dgm:pt modelId="{3D8E545A-9FD7-3242-8D7B-519C31FC8FB4}" type="parTrans" cxnId="{E44A980D-8209-434F-98CB-89088B38926E}">
      <dgm:prSet/>
      <dgm:spPr/>
      <dgm:t>
        <a:bodyPr/>
        <a:lstStyle/>
        <a:p>
          <a:endParaRPr lang="en-US"/>
        </a:p>
      </dgm:t>
    </dgm:pt>
    <dgm:pt modelId="{E72E151C-AF7D-D047-9936-51491C0CBFD8}" type="sibTrans" cxnId="{E44A980D-8209-434F-98CB-89088B38926E}">
      <dgm:prSet/>
      <dgm:spPr/>
      <dgm:t>
        <a:bodyPr/>
        <a:lstStyle/>
        <a:p>
          <a:endParaRPr lang="en-US"/>
        </a:p>
      </dgm:t>
    </dgm:pt>
    <dgm:pt modelId="{ABE7CF77-9B4E-0D44-A2C3-EAFE4B625ED2}">
      <dgm:prSet/>
      <dgm:spPr/>
      <dgm:t>
        <a:bodyPr/>
        <a:lstStyle/>
        <a:p>
          <a:r>
            <a:rPr lang="en-US" dirty="0"/>
            <a:t>vomiting </a:t>
          </a:r>
        </a:p>
      </dgm:t>
    </dgm:pt>
    <dgm:pt modelId="{C3C876B8-A903-894E-AB0E-99C998BA831D}" type="parTrans" cxnId="{D83B853B-5C87-3746-B5E1-23FC5B4FA0ED}">
      <dgm:prSet/>
      <dgm:spPr/>
      <dgm:t>
        <a:bodyPr/>
        <a:lstStyle/>
        <a:p>
          <a:endParaRPr lang="en-US"/>
        </a:p>
      </dgm:t>
    </dgm:pt>
    <dgm:pt modelId="{27C90A62-46A0-6B4F-BA27-C48F320E8A9A}" type="sibTrans" cxnId="{D83B853B-5C87-3746-B5E1-23FC5B4FA0ED}">
      <dgm:prSet/>
      <dgm:spPr/>
      <dgm:t>
        <a:bodyPr/>
        <a:lstStyle/>
        <a:p>
          <a:endParaRPr lang="en-US"/>
        </a:p>
      </dgm:t>
    </dgm:pt>
    <dgm:pt modelId="{9A79C94A-55E8-F746-A297-8EC4F50B04FF}" type="pres">
      <dgm:prSet presAssocID="{60B84390-48B4-1648-A2FD-0CCC587EA9F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E71DD6-6860-894A-B3B0-B84B649AF719}" type="pres">
      <dgm:prSet presAssocID="{129F67B7-2DD7-8144-8A38-063C9ABEB8EA}" presName="horFlow" presStyleCnt="0"/>
      <dgm:spPr/>
    </dgm:pt>
    <dgm:pt modelId="{2C89132A-A79E-AE45-B5F0-259EBC562DE2}" type="pres">
      <dgm:prSet presAssocID="{129F67B7-2DD7-8144-8A38-063C9ABEB8EA}" presName="bigChev" presStyleLbl="node1" presStyleIdx="0" presStyleCnt="6" custScaleX="105285" custLinFactNeighborX="-16277" custLinFactNeighborY="-5290"/>
      <dgm:spPr/>
      <dgm:t>
        <a:bodyPr/>
        <a:lstStyle/>
        <a:p>
          <a:endParaRPr lang="en-US"/>
        </a:p>
      </dgm:t>
    </dgm:pt>
    <dgm:pt modelId="{F0EFE4F4-E860-404B-923E-FF8279F23599}" type="pres">
      <dgm:prSet presAssocID="{6598A673-BF8D-2C44-81A3-8F62D68E79DA}" presName="parTrans" presStyleCnt="0"/>
      <dgm:spPr/>
    </dgm:pt>
    <dgm:pt modelId="{C981FB39-6247-584A-8E9B-459B9840B1F5}" type="pres">
      <dgm:prSet presAssocID="{5156100F-0BAA-B942-8850-051145075FB6}" presName="node" presStyleLbl="alignAccFollowNode1" presStyleIdx="0" presStyleCnt="6" custScaleX="5600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137144-FF4E-BB4A-970B-8CE4908D67D5}" type="pres">
      <dgm:prSet presAssocID="{129F67B7-2DD7-8144-8A38-063C9ABEB8EA}" presName="vSp" presStyleCnt="0"/>
      <dgm:spPr/>
    </dgm:pt>
    <dgm:pt modelId="{A9DFE0FC-95E0-F144-A37F-784E8CC9B72B}" type="pres">
      <dgm:prSet presAssocID="{69576544-6522-2C41-96EA-9FBF51EFA733}" presName="horFlow" presStyleCnt="0"/>
      <dgm:spPr/>
    </dgm:pt>
    <dgm:pt modelId="{76261879-1BCF-7B4D-831C-EEF1525D6CC4}" type="pres">
      <dgm:prSet presAssocID="{69576544-6522-2C41-96EA-9FBF51EFA733}" presName="bigChev" presStyleLbl="node1" presStyleIdx="1" presStyleCnt="6"/>
      <dgm:spPr/>
      <dgm:t>
        <a:bodyPr/>
        <a:lstStyle/>
        <a:p>
          <a:endParaRPr lang="en-US"/>
        </a:p>
      </dgm:t>
    </dgm:pt>
    <dgm:pt modelId="{405C2310-DB69-D942-BFB1-51619876E888}" type="pres">
      <dgm:prSet presAssocID="{F45E3626-6816-E745-B340-39DCE2DCDAC6}" presName="parTrans" presStyleCnt="0"/>
      <dgm:spPr/>
    </dgm:pt>
    <dgm:pt modelId="{C475C201-4042-064E-956C-B0D31E211DA7}" type="pres">
      <dgm:prSet presAssocID="{6794372F-1857-4042-A770-85B989FDB5E7}" presName="node" presStyleLbl="alignAccFollowNode1" presStyleIdx="1" presStyleCnt="6" custScaleX="5750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377D4-C13D-374A-9077-BFDD85FE981E}" type="pres">
      <dgm:prSet presAssocID="{69576544-6522-2C41-96EA-9FBF51EFA733}" presName="vSp" presStyleCnt="0"/>
      <dgm:spPr/>
    </dgm:pt>
    <dgm:pt modelId="{5FC5BBAC-C976-8946-AE03-66DB4AA6EFDC}" type="pres">
      <dgm:prSet presAssocID="{48DE2A91-E4F0-1E47-BA19-9431F73F4B52}" presName="horFlow" presStyleCnt="0"/>
      <dgm:spPr/>
    </dgm:pt>
    <dgm:pt modelId="{7D81FA99-3B7F-2B4C-8741-CC12BFC3BCAA}" type="pres">
      <dgm:prSet presAssocID="{48DE2A91-E4F0-1E47-BA19-9431F73F4B52}" presName="bigChev" presStyleLbl="node1" presStyleIdx="2" presStyleCnt="6"/>
      <dgm:spPr/>
      <dgm:t>
        <a:bodyPr/>
        <a:lstStyle/>
        <a:p>
          <a:endParaRPr lang="en-US"/>
        </a:p>
      </dgm:t>
    </dgm:pt>
    <dgm:pt modelId="{4DF5342A-894C-5340-A558-AC9BB0901CC5}" type="pres">
      <dgm:prSet presAssocID="{98998CD9-0062-3D4C-B77B-EF72D9D99CB3}" presName="parTrans" presStyleCnt="0"/>
      <dgm:spPr/>
    </dgm:pt>
    <dgm:pt modelId="{B79CDE5D-5DCC-774A-918E-1CD8C0B4C2D9}" type="pres">
      <dgm:prSet presAssocID="{64C4A4A4-3FD8-7247-8686-060E6173C881}" presName="node" presStyleLbl="alignAccFollowNode1" presStyleIdx="2" presStyleCnt="6" custScaleX="571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3B9F4-95E0-0448-8D39-0988188E0B4E}" type="pres">
      <dgm:prSet presAssocID="{48DE2A91-E4F0-1E47-BA19-9431F73F4B52}" presName="vSp" presStyleCnt="0"/>
      <dgm:spPr/>
    </dgm:pt>
    <dgm:pt modelId="{CFD8915F-2B59-6349-980C-2CC4506233E0}" type="pres">
      <dgm:prSet presAssocID="{9B805978-48E3-B147-A01E-7B5C8A61B3BB}" presName="horFlow" presStyleCnt="0"/>
      <dgm:spPr/>
    </dgm:pt>
    <dgm:pt modelId="{FB9036D0-7F5F-6E4F-A963-988E35D20570}" type="pres">
      <dgm:prSet presAssocID="{9B805978-48E3-B147-A01E-7B5C8A61B3BB}" presName="bigChev" presStyleLbl="node1" presStyleIdx="3" presStyleCnt="6"/>
      <dgm:spPr/>
      <dgm:t>
        <a:bodyPr/>
        <a:lstStyle/>
        <a:p>
          <a:endParaRPr lang="en-US"/>
        </a:p>
      </dgm:t>
    </dgm:pt>
    <dgm:pt modelId="{A8F0B389-A20B-A84E-A7A4-059068F4650E}" type="pres">
      <dgm:prSet presAssocID="{91094943-C480-AE49-8CCC-5073ECF27A2D}" presName="parTrans" presStyleCnt="0"/>
      <dgm:spPr/>
    </dgm:pt>
    <dgm:pt modelId="{75DFB477-271C-854C-BA93-5C24E879D24C}" type="pres">
      <dgm:prSet presAssocID="{E368BD3A-DEC6-D84E-9A4A-466CD76FF183}" presName="node" presStyleLbl="alignAccFollowNode1" presStyleIdx="3" presStyleCnt="6" custScaleX="573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D7C43E-0547-2C43-9EA4-801A59F12F2B}" type="pres">
      <dgm:prSet presAssocID="{9B805978-48E3-B147-A01E-7B5C8A61B3BB}" presName="vSp" presStyleCnt="0"/>
      <dgm:spPr/>
    </dgm:pt>
    <dgm:pt modelId="{C989C505-F605-5A4F-B47F-679A78C4843A}" type="pres">
      <dgm:prSet presAssocID="{6A91DDF3-2611-BA4F-BAA3-D7C30B3DD430}" presName="horFlow" presStyleCnt="0"/>
      <dgm:spPr/>
    </dgm:pt>
    <dgm:pt modelId="{B838A55D-5FD6-C549-AC32-03FB3E2F388C}" type="pres">
      <dgm:prSet presAssocID="{6A91DDF3-2611-BA4F-BAA3-D7C30B3DD430}" presName="bigChev" presStyleLbl="node1" presStyleIdx="4" presStyleCnt="6"/>
      <dgm:spPr/>
      <dgm:t>
        <a:bodyPr/>
        <a:lstStyle/>
        <a:p>
          <a:endParaRPr lang="en-US"/>
        </a:p>
      </dgm:t>
    </dgm:pt>
    <dgm:pt modelId="{BF8C0567-D13C-6D4D-A073-64E7A0603BC9}" type="pres">
      <dgm:prSet presAssocID="{551D9F6E-9F53-5646-88FE-036EE11B9421}" presName="parTrans" presStyleCnt="0"/>
      <dgm:spPr/>
    </dgm:pt>
    <dgm:pt modelId="{471C1C22-2B6E-8848-A8ED-D09A7059C1F8}" type="pres">
      <dgm:prSet presAssocID="{FD1B9913-929B-B14D-97D0-87A9A090D3E6}" presName="node" presStyleLbl="alignAccFollowNode1" presStyleIdx="4" presStyleCnt="6" custScaleX="572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7C1D0E-3320-B044-8682-BC5E60F0BC32}" type="pres">
      <dgm:prSet presAssocID="{6A91DDF3-2611-BA4F-BAA3-D7C30B3DD430}" presName="vSp" presStyleCnt="0"/>
      <dgm:spPr/>
    </dgm:pt>
    <dgm:pt modelId="{1BAF6418-8258-0845-9246-68361714F961}" type="pres">
      <dgm:prSet presAssocID="{32B18455-8BAD-894A-A372-2DCB013708C9}" presName="horFlow" presStyleCnt="0"/>
      <dgm:spPr/>
    </dgm:pt>
    <dgm:pt modelId="{F91C1410-FBDC-DF4F-84BD-F83D70C10756}" type="pres">
      <dgm:prSet presAssocID="{32B18455-8BAD-894A-A372-2DCB013708C9}" presName="bigChev" presStyleLbl="node1" presStyleIdx="5" presStyleCnt="6"/>
      <dgm:spPr/>
      <dgm:t>
        <a:bodyPr/>
        <a:lstStyle/>
        <a:p>
          <a:endParaRPr lang="en-US"/>
        </a:p>
      </dgm:t>
    </dgm:pt>
    <dgm:pt modelId="{8DDE0C3C-C130-4B48-8A77-44DD79C56C05}" type="pres">
      <dgm:prSet presAssocID="{C3C876B8-A903-894E-AB0E-99C998BA831D}" presName="parTrans" presStyleCnt="0"/>
      <dgm:spPr/>
    </dgm:pt>
    <dgm:pt modelId="{F572A9D3-4C65-2C46-8048-441B3EF86FCE}" type="pres">
      <dgm:prSet presAssocID="{ABE7CF77-9B4E-0D44-A2C3-EAFE4B625ED2}" presName="node" presStyleLbl="alignAccFollowNode1" presStyleIdx="5" presStyleCnt="6" custScaleX="5828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3B853B-5C87-3746-B5E1-23FC5B4FA0ED}" srcId="{32B18455-8BAD-894A-A372-2DCB013708C9}" destId="{ABE7CF77-9B4E-0D44-A2C3-EAFE4B625ED2}" srcOrd="0" destOrd="0" parTransId="{C3C876B8-A903-894E-AB0E-99C998BA831D}" sibTransId="{27C90A62-46A0-6B4F-BA27-C48F320E8A9A}"/>
    <dgm:cxn modelId="{9D76FC08-A7FF-0147-BFDA-EF797F87020A}" type="presOf" srcId="{E368BD3A-DEC6-D84E-9A4A-466CD76FF183}" destId="{75DFB477-271C-854C-BA93-5C24E879D24C}" srcOrd="0" destOrd="0" presId="urn:microsoft.com/office/officeart/2005/8/layout/lProcess3"/>
    <dgm:cxn modelId="{E1D68241-D2BA-9E42-AC70-E6D55485151B}" srcId="{60B84390-48B4-1648-A2FD-0CCC587EA9F6}" destId="{69576544-6522-2C41-96EA-9FBF51EFA733}" srcOrd="1" destOrd="0" parTransId="{FCE6811D-BC76-6445-80D6-DD42CE82D668}" sibTransId="{2C577E9E-EC5B-6A4B-AFB7-0B18592F2C2E}"/>
    <dgm:cxn modelId="{284AC624-6739-9047-9BB5-B0BB8849E9E6}" type="presOf" srcId="{64C4A4A4-3FD8-7247-8686-060E6173C881}" destId="{B79CDE5D-5DCC-774A-918E-1CD8C0B4C2D9}" srcOrd="0" destOrd="0" presId="urn:microsoft.com/office/officeart/2005/8/layout/lProcess3"/>
    <dgm:cxn modelId="{5D52512A-599B-F240-9E07-EA63E056E34E}" type="presOf" srcId="{FD1B9913-929B-B14D-97D0-87A9A090D3E6}" destId="{471C1C22-2B6E-8848-A8ED-D09A7059C1F8}" srcOrd="0" destOrd="0" presId="urn:microsoft.com/office/officeart/2005/8/layout/lProcess3"/>
    <dgm:cxn modelId="{A40220CE-5BEB-CB4E-A33E-B8F0FCED3548}" type="presOf" srcId="{48DE2A91-E4F0-1E47-BA19-9431F73F4B52}" destId="{7D81FA99-3B7F-2B4C-8741-CC12BFC3BCAA}" srcOrd="0" destOrd="0" presId="urn:microsoft.com/office/officeart/2005/8/layout/lProcess3"/>
    <dgm:cxn modelId="{040B648D-F840-5941-AF71-152CC125D2F2}" srcId="{6A91DDF3-2611-BA4F-BAA3-D7C30B3DD430}" destId="{FD1B9913-929B-B14D-97D0-87A9A090D3E6}" srcOrd="0" destOrd="0" parTransId="{551D9F6E-9F53-5646-88FE-036EE11B9421}" sibTransId="{68488F53-311F-6440-82A6-0CDEEC7052A4}"/>
    <dgm:cxn modelId="{C933FEE5-267D-1041-A4F4-1FD5A68EEE24}" type="presOf" srcId="{69576544-6522-2C41-96EA-9FBF51EFA733}" destId="{76261879-1BCF-7B4D-831C-EEF1525D6CC4}" srcOrd="0" destOrd="0" presId="urn:microsoft.com/office/officeart/2005/8/layout/lProcess3"/>
    <dgm:cxn modelId="{A032BE31-3594-D947-8676-F01349FDB407}" type="presOf" srcId="{60B84390-48B4-1648-A2FD-0CCC587EA9F6}" destId="{9A79C94A-55E8-F746-A297-8EC4F50B04FF}" srcOrd="0" destOrd="0" presId="urn:microsoft.com/office/officeart/2005/8/layout/lProcess3"/>
    <dgm:cxn modelId="{E44A980D-8209-434F-98CB-89088B38926E}" srcId="{60B84390-48B4-1648-A2FD-0CCC587EA9F6}" destId="{32B18455-8BAD-894A-A372-2DCB013708C9}" srcOrd="5" destOrd="0" parTransId="{3D8E545A-9FD7-3242-8D7B-519C31FC8FB4}" sibTransId="{E72E151C-AF7D-D047-9936-51491C0CBFD8}"/>
    <dgm:cxn modelId="{6BB9C2BF-14BB-1A41-8FB0-E8B5D8249639}" srcId="{69576544-6522-2C41-96EA-9FBF51EFA733}" destId="{6794372F-1857-4042-A770-85B989FDB5E7}" srcOrd="0" destOrd="0" parTransId="{F45E3626-6816-E745-B340-39DCE2DCDAC6}" sibTransId="{A3C0B52E-53A0-414E-81D7-3CFFABBADF32}"/>
    <dgm:cxn modelId="{AABDD763-9729-5144-835B-CAA387B0A65A}" type="presOf" srcId="{32B18455-8BAD-894A-A372-2DCB013708C9}" destId="{F91C1410-FBDC-DF4F-84BD-F83D70C10756}" srcOrd="0" destOrd="0" presId="urn:microsoft.com/office/officeart/2005/8/layout/lProcess3"/>
    <dgm:cxn modelId="{34509A5A-92B2-4944-9BE1-1CA5C38E968D}" type="presOf" srcId="{ABE7CF77-9B4E-0D44-A2C3-EAFE4B625ED2}" destId="{F572A9D3-4C65-2C46-8048-441B3EF86FCE}" srcOrd="0" destOrd="0" presId="urn:microsoft.com/office/officeart/2005/8/layout/lProcess3"/>
    <dgm:cxn modelId="{AA6885C2-8ECA-2044-8E6A-98E9B372278D}" srcId="{129F67B7-2DD7-8144-8A38-063C9ABEB8EA}" destId="{5156100F-0BAA-B942-8850-051145075FB6}" srcOrd="0" destOrd="0" parTransId="{6598A673-BF8D-2C44-81A3-8F62D68E79DA}" sibTransId="{2930B578-A697-224A-B228-FA8BD9227773}"/>
    <dgm:cxn modelId="{02B4A272-7CFF-1541-9E14-52C846F9CEB6}" srcId="{60B84390-48B4-1648-A2FD-0CCC587EA9F6}" destId="{129F67B7-2DD7-8144-8A38-063C9ABEB8EA}" srcOrd="0" destOrd="0" parTransId="{8925D7A8-D409-204A-9E16-039DB60F8285}" sibTransId="{06F8F2E2-6B77-E448-964C-27A1A293D213}"/>
    <dgm:cxn modelId="{452B71F9-7BD4-1745-A348-CAB3396C3328}" type="presOf" srcId="{129F67B7-2DD7-8144-8A38-063C9ABEB8EA}" destId="{2C89132A-A79E-AE45-B5F0-259EBC562DE2}" srcOrd="0" destOrd="0" presId="urn:microsoft.com/office/officeart/2005/8/layout/lProcess3"/>
    <dgm:cxn modelId="{EA8F817E-787B-4B4D-985A-B009D5582C5A}" type="presOf" srcId="{6794372F-1857-4042-A770-85B989FDB5E7}" destId="{C475C201-4042-064E-956C-B0D31E211DA7}" srcOrd="0" destOrd="0" presId="urn:microsoft.com/office/officeart/2005/8/layout/lProcess3"/>
    <dgm:cxn modelId="{CAEED35A-ED22-954C-B14E-F830FA1A0FE0}" srcId="{60B84390-48B4-1648-A2FD-0CCC587EA9F6}" destId="{9B805978-48E3-B147-A01E-7B5C8A61B3BB}" srcOrd="3" destOrd="0" parTransId="{357EB86D-72B7-DB47-87B3-62F9D1416289}" sibTransId="{43595883-DE0A-F043-AFD4-FE96B4AF9FB5}"/>
    <dgm:cxn modelId="{79C10F32-C65F-F442-BBE0-85FFFB568171}" srcId="{60B84390-48B4-1648-A2FD-0CCC587EA9F6}" destId="{6A91DDF3-2611-BA4F-BAA3-D7C30B3DD430}" srcOrd="4" destOrd="0" parTransId="{87DF298E-E906-B24F-B455-9BD2679D7AB9}" sibTransId="{F0B379A0-C9A6-EF45-B3C2-5B0DE68F6E15}"/>
    <dgm:cxn modelId="{3E8C06CC-B2B9-6E4F-A762-D6E82016FE27}" type="presOf" srcId="{6A91DDF3-2611-BA4F-BAA3-D7C30B3DD430}" destId="{B838A55D-5FD6-C549-AC32-03FB3E2F388C}" srcOrd="0" destOrd="0" presId="urn:microsoft.com/office/officeart/2005/8/layout/lProcess3"/>
    <dgm:cxn modelId="{003334B2-EA82-BF4C-ADB1-9928F6B1790F}" srcId="{9B805978-48E3-B147-A01E-7B5C8A61B3BB}" destId="{E368BD3A-DEC6-D84E-9A4A-466CD76FF183}" srcOrd="0" destOrd="0" parTransId="{91094943-C480-AE49-8CCC-5073ECF27A2D}" sibTransId="{62E0CD73-7FE2-F448-B238-C6591A287247}"/>
    <dgm:cxn modelId="{C0F79654-18E7-9E4C-809B-27EDFFAEAFAF}" srcId="{60B84390-48B4-1648-A2FD-0CCC587EA9F6}" destId="{48DE2A91-E4F0-1E47-BA19-9431F73F4B52}" srcOrd="2" destOrd="0" parTransId="{3A89CFDA-2415-2144-AAB8-CF3ACA3410E5}" sibTransId="{8D2D3511-D993-634E-95FF-534426BAB61A}"/>
    <dgm:cxn modelId="{0D0F95DD-54C8-2244-8D0F-73B1F89DD359}" type="presOf" srcId="{5156100F-0BAA-B942-8850-051145075FB6}" destId="{C981FB39-6247-584A-8E9B-459B9840B1F5}" srcOrd="0" destOrd="0" presId="urn:microsoft.com/office/officeart/2005/8/layout/lProcess3"/>
    <dgm:cxn modelId="{43C7F17A-5430-8645-BFCB-218AD41E9469}" type="presOf" srcId="{9B805978-48E3-B147-A01E-7B5C8A61B3BB}" destId="{FB9036D0-7F5F-6E4F-A963-988E35D20570}" srcOrd="0" destOrd="0" presId="urn:microsoft.com/office/officeart/2005/8/layout/lProcess3"/>
    <dgm:cxn modelId="{ABCAB096-8717-D741-B5A5-DBC35873DFDA}" srcId="{48DE2A91-E4F0-1E47-BA19-9431F73F4B52}" destId="{64C4A4A4-3FD8-7247-8686-060E6173C881}" srcOrd="0" destOrd="0" parTransId="{98998CD9-0062-3D4C-B77B-EF72D9D99CB3}" sibTransId="{04D42F89-B87F-6545-B375-FF900A77F32D}"/>
    <dgm:cxn modelId="{D60194BA-1B12-D548-8D17-F7C68F6BAE19}" type="presParOf" srcId="{9A79C94A-55E8-F746-A297-8EC4F50B04FF}" destId="{4AE71DD6-6860-894A-B3B0-B84B649AF719}" srcOrd="0" destOrd="0" presId="urn:microsoft.com/office/officeart/2005/8/layout/lProcess3"/>
    <dgm:cxn modelId="{91FB543F-CA55-0C4C-98E9-ADFE0A614526}" type="presParOf" srcId="{4AE71DD6-6860-894A-B3B0-B84B649AF719}" destId="{2C89132A-A79E-AE45-B5F0-259EBC562DE2}" srcOrd="0" destOrd="0" presId="urn:microsoft.com/office/officeart/2005/8/layout/lProcess3"/>
    <dgm:cxn modelId="{B5206FCA-8DE5-9F4F-9372-67DCDF2A3BC8}" type="presParOf" srcId="{4AE71DD6-6860-894A-B3B0-B84B649AF719}" destId="{F0EFE4F4-E860-404B-923E-FF8279F23599}" srcOrd="1" destOrd="0" presId="urn:microsoft.com/office/officeart/2005/8/layout/lProcess3"/>
    <dgm:cxn modelId="{8EE1B43D-CDB3-BC4B-B22A-DB57808EFCF2}" type="presParOf" srcId="{4AE71DD6-6860-894A-B3B0-B84B649AF719}" destId="{C981FB39-6247-584A-8E9B-459B9840B1F5}" srcOrd="2" destOrd="0" presId="urn:microsoft.com/office/officeart/2005/8/layout/lProcess3"/>
    <dgm:cxn modelId="{F829AED8-A3A9-AF46-9B7A-937995E356C3}" type="presParOf" srcId="{9A79C94A-55E8-F746-A297-8EC4F50B04FF}" destId="{C8137144-FF4E-BB4A-970B-8CE4908D67D5}" srcOrd="1" destOrd="0" presId="urn:microsoft.com/office/officeart/2005/8/layout/lProcess3"/>
    <dgm:cxn modelId="{91E3B3E9-0788-864D-9631-D5E3923C572A}" type="presParOf" srcId="{9A79C94A-55E8-F746-A297-8EC4F50B04FF}" destId="{A9DFE0FC-95E0-F144-A37F-784E8CC9B72B}" srcOrd="2" destOrd="0" presId="urn:microsoft.com/office/officeart/2005/8/layout/lProcess3"/>
    <dgm:cxn modelId="{69AC09DA-7B68-CE4C-AF1B-AADCBA713D26}" type="presParOf" srcId="{A9DFE0FC-95E0-F144-A37F-784E8CC9B72B}" destId="{76261879-1BCF-7B4D-831C-EEF1525D6CC4}" srcOrd="0" destOrd="0" presId="urn:microsoft.com/office/officeart/2005/8/layout/lProcess3"/>
    <dgm:cxn modelId="{924DF3CE-7E35-754B-9181-7883C4DAC2FF}" type="presParOf" srcId="{A9DFE0FC-95E0-F144-A37F-784E8CC9B72B}" destId="{405C2310-DB69-D942-BFB1-51619876E888}" srcOrd="1" destOrd="0" presId="urn:microsoft.com/office/officeart/2005/8/layout/lProcess3"/>
    <dgm:cxn modelId="{AC9E8F8B-C85D-644F-AE18-C6A1CA0706C8}" type="presParOf" srcId="{A9DFE0FC-95E0-F144-A37F-784E8CC9B72B}" destId="{C475C201-4042-064E-956C-B0D31E211DA7}" srcOrd="2" destOrd="0" presId="urn:microsoft.com/office/officeart/2005/8/layout/lProcess3"/>
    <dgm:cxn modelId="{8AF86B9F-E9E1-D54E-A5FF-FC5AE7524AD2}" type="presParOf" srcId="{9A79C94A-55E8-F746-A297-8EC4F50B04FF}" destId="{9D3377D4-C13D-374A-9077-BFDD85FE981E}" srcOrd="3" destOrd="0" presId="urn:microsoft.com/office/officeart/2005/8/layout/lProcess3"/>
    <dgm:cxn modelId="{585C21E7-6B46-044B-A6A1-C76E735151F6}" type="presParOf" srcId="{9A79C94A-55E8-F746-A297-8EC4F50B04FF}" destId="{5FC5BBAC-C976-8946-AE03-66DB4AA6EFDC}" srcOrd="4" destOrd="0" presId="urn:microsoft.com/office/officeart/2005/8/layout/lProcess3"/>
    <dgm:cxn modelId="{98732FBA-0586-DB46-B814-9F9CB5BAAF49}" type="presParOf" srcId="{5FC5BBAC-C976-8946-AE03-66DB4AA6EFDC}" destId="{7D81FA99-3B7F-2B4C-8741-CC12BFC3BCAA}" srcOrd="0" destOrd="0" presId="urn:microsoft.com/office/officeart/2005/8/layout/lProcess3"/>
    <dgm:cxn modelId="{83BCE5E6-C01F-9E48-B1CC-D6331A74378D}" type="presParOf" srcId="{5FC5BBAC-C976-8946-AE03-66DB4AA6EFDC}" destId="{4DF5342A-894C-5340-A558-AC9BB0901CC5}" srcOrd="1" destOrd="0" presId="urn:microsoft.com/office/officeart/2005/8/layout/lProcess3"/>
    <dgm:cxn modelId="{AA2C6094-B85B-F945-95FC-E1720953DF00}" type="presParOf" srcId="{5FC5BBAC-C976-8946-AE03-66DB4AA6EFDC}" destId="{B79CDE5D-5DCC-774A-918E-1CD8C0B4C2D9}" srcOrd="2" destOrd="0" presId="urn:microsoft.com/office/officeart/2005/8/layout/lProcess3"/>
    <dgm:cxn modelId="{7972EA63-5189-3446-B34A-630A80DE9BF2}" type="presParOf" srcId="{9A79C94A-55E8-F746-A297-8EC4F50B04FF}" destId="{4D83B9F4-95E0-0448-8D39-0988188E0B4E}" srcOrd="5" destOrd="0" presId="urn:microsoft.com/office/officeart/2005/8/layout/lProcess3"/>
    <dgm:cxn modelId="{6E7AEFB1-56AC-2142-A487-F9CF509797E8}" type="presParOf" srcId="{9A79C94A-55E8-F746-A297-8EC4F50B04FF}" destId="{CFD8915F-2B59-6349-980C-2CC4506233E0}" srcOrd="6" destOrd="0" presId="urn:microsoft.com/office/officeart/2005/8/layout/lProcess3"/>
    <dgm:cxn modelId="{50693FA9-9F37-9E43-A579-066036956BD2}" type="presParOf" srcId="{CFD8915F-2B59-6349-980C-2CC4506233E0}" destId="{FB9036D0-7F5F-6E4F-A963-988E35D20570}" srcOrd="0" destOrd="0" presId="urn:microsoft.com/office/officeart/2005/8/layout/lProcess3"/>
    <dgm:cxn modelId="{69E3EFAD-6729-6740-BFD6-C1C093F6090F}" type="presParOf" srcId="{CFD8915F-2B59-6349-980C-2CC4506233E0}" destId="{A8F0B389-A20B-A84E-A7A4-059068F4650E}" srcOrd="1" destOrd="0" presId="urn:microsoft.com/office/officeart/2005/8/layout/lProcess3"/>
    <dgm:cxn modelId="{57E5CE11-4F73-8E49-99A8-69604D050C7A}" type="presParOf" srcId="{CFD8915F-2B59-6349-980C-2CC4506233E0}" destId="{75DFB477-271C-854C-BA93-5C24E879D24C}" srcOrd="2" destOrd="0" presId="urn:microsoft.com/office/officeart/2005/8/layout/lProcess3"/>
    <dgm:cxn modelId="{C0954F90-C69F-6A4A-BD3E-1BC2F5645F67}" type="presParOf" srcId="{9A79C94A-55E8-F746-A297-8EC4F50B04FF}" destId="{D4D7C43E-0547-2C43-9EA4-801A59F12F2B}" srcOrd="7" destOrd="0" presId="urn:microsoft.com/office/officeart/2005/8/layout/lProcess3"/>
    <dgm:cxn modelId="{6D563ACA-19CA-1241-9E10-56BC3DEE9A2A}" type="presParOf" srcId="{9A79C94A-55E8-F746-A297-8EC4F50B04FF}" destId="{C989C505-F605-5A4F-B47F-679A78C4843A}" srcOrd="8" destOrd="0" presId="urn:microsoft.com/office/officeart/2005/8/layout/lProcess3"/>
    <dgm:cxn modelId="{844EDA9A-ACB7-024C-9594-AF07D44B2027}" type="presParOf" srcId="{C989C505-F605-5A4F-B47F-679A78C4843A}" destId="{B838A55D-5FD6-C549-AC32-03FB3E2F388C}" srcOrd="0" destOrd="0" presId="urn:microsoft.com/office/officeart/2005/8/layout/lProcess3"/>
    <dgm:cxn modelId="{53AAE20C-2865-D64C-B91C-0A0197CF1875}" type="presParOf" srcId="{C989C505-F605-5A4F-B47F-679A78C4843A}" destId="{BF8C0567-D13C-6D4D-A073-64E7A0603BC9}" srcOrd="1" destOrd="0" presId="urn:microsoft.com/office/officeart/2005/8/layout/lProcess3"/>
    <dgm:cxn modelId="{5EA48728-9E3B-654B-96DE-8325D57F7954}" type="presParOf" srcId="{C989C505-F605-5A4F-B47F-679A78C4843A}" destId="{471C1C22-2B6E-8848-A8ED-D09A7059C1F8}" srcOrd="2" destOrd="0" presId="urn:microsoft.com/office/officeart/2005/8/layout/lProcess3"/>
    <dgm:cxn modelId="{6AE4DC7D-2BA9-1A4F-B4FB-B0010769445E}" type="presParOf" srcId="{9A79C94A-55E8-F746-A297-8EC4F50B04FF}" destId="{0B7C1D0E-3320-B044-8682-BC5E60F0BC32}" srcOrd="9" destOrd="0" presId="urn:microsoft.com/office/officeart/2005/8/layout/lProcess3"/>
    <dgm:cxn modelId="{C6AF52CB-1AEB-D641-8632-B6DFB80DD61A}" type="presParOf" srcId="{9A79C94A-55E8-F746-A297-8EC4F50B04FF}" destId="{1BAF6418-8258-0845-9246-68361714F961}" srcOrd="10" destOrd="0" presId="urn:microsoft.com/office/officeart/2005/8/layout/lProcess3"/>
    <dgm:cxn modelId="{C6D15D6B-ADB1-1A4B-B760-B2E6797751B4}" type="presParOf" srcId="{1BAF6418-8258-0845-9246-68361714F961}" destId="{F91C1410-FBDC-DF4F-84BD-F83D70C10756}" srcOrd="0" destOrd="0" presId="urn:microsoft.com/office/officeart/2005/8/layout/lProcess3"/>
    <dgm:cxn modelId="{512760C2-7152-5242-B23D-DA8CCC8A1D91}" type="presParOf" srcId="{1BAF6418-8258-0845-9246-68361714F961}" destId="{8DDE0C3C-C130-4B48-8A77-44DD79C56C05}" srcOrd="1" destOrd="0" presId="urn:microsoft.com/office/officeart/2005/8/layout/lProcess3"/>
    <dgm:cxn modelId="{3DD0118A-CF4F-A84F-A20B-2257B3289950}" type="presParOf" srcId="{1BAF6418-8258-0845-9246-68361714F961}" destId="{F572A9D3-4C65-2C46-8048-441B3EF86FCE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30EE1-9C75-BE4E-8280-9D26DF74E938}">
      <dsp:nvSpPr>
        <dsp:cNvPr id="0" name=""/>
        <dsp:cNvSpPr/>
      </dsp:nvSpPr>
      <dsp:spPr>
        <a:xfrm>
          <a:off x="2097875" y="2962167"/>
          <a:ext cx="1618891" cy="16189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3D3FC-B562-E048-A378-F68AD3492D25}">
      <dsp:nvSpPr>
        <dsp:cNvPr id="0" name=""/>
        <dsp:cNvSpPr/>
      </dsp:nvSpPr>
      <dsp:spPr>
        <a:xfrm>
          <a:off x="3130402" y="1770154"/>
          <a:ext cx="480694" cy="480562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3A85B-6C2E-264B-94EB-89E90494CC63}">
      <dsp:nvSpPr>
        <dsp:cNvPr id="0" name=""/>
        <dsp:cNvSpPr/>
      </dsp:nvSpPr>
      <dsp:spPr>
        <a:xfrm>
          <a:off x="2160034" y="3024471"/>
          <a:ext cx="1494573" cy="1494369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AD24E-3435-6848-9778-E3F04DC6619A}">
      <dsp:nvSpPr>
        <dsp:cNvPr id="0" name=""/>
        <dsp:cNvSpPr/>
      </dsp:nvSpPr>
      <dsp:spPr>
        <a:xfrm>
          <a:off x="3834178" y="3268188"/>
          <a:ext cx="846740" cy="8470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D52BD-38FE-F849-AF29-78B5F68B15A3}">
      <dsp:nvSpPr>
        <dsp:cNvPr id="0" name=""/>
        <dsp:cNvSpPr/>
      </dsp:nvSpPr>
      <dsp:spPr>
        <a:xfrm>
          <a:off x="3896631" y="3324847"/>
          <a:ext cx="747286" cy="747184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ADE03-1E8F-4F4C-95DD-575373FF4F22}">
      <dsp:nvSpPr>
        <dsp:cNvPr id="0" name=""/>
        <dsp:cNvSpPr/>
      </dsp:nvSpPr>
      <dsp:spPr>
        <a:xfrm>
          <a:off x="3502664" y="2072967"/>
          <a:ext cx="1086397" cy="10861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9C139-B194-C44E-9BF5-F6460D76D7AE}">
      <dsp:nvSpPr>
        <dsp:cNvPr id="0" name=""/>
        <dsp:cNvSpPr/>
      </dsp:nvSpPr>
      <dsp:spPr>
        <a:xfrm>
          <a:off x="4823884" y="88874"/>
          <a:ext cx="355686" cy="355954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94AFA-AB04-7240-B567-3959E7AB5105}">
      <dsp:nvSpPr>
        <dsp:cNvPr id="0" name=""/>
        <dsp:cNvSpPr/>
      </dsp:nvSpPr>
      <dsp:spPr>
        <a:xfrm>
          <a:off x="5357759" y="0"/>
          <a:ext cx="178188" cy="177748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51943-B8AF-AD4B-9F3C-1D564E5C54AB}">
      <dsp:nvSpPr>
        <dsp:cNvPr id="0" name=""/>
        <dsp:cNvSpPr/>
      </dsp:nvSpPr>
      <dsp:spPr>
        <a:xfrm>
          <a:off x="3559988" y="2130231"/>
          <a:ext cx="971749" cy="971202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A973C-C2B6-0140-80EF-D68BDF762D8B}">
      <dsp:nvSpPr>
        <dsp:cNvPr id="0" name=""/>
        <dsp:cNvSpPr/>
      </dsp:nvSpPr>
      <dsp:spPr>
        <a:xfrm>
          <a:off x="3624219" y="1106804"/>
          <a:ext cx="761790" cy="76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CD5D1-F398-2348-A2E2-DC296B42B76F}">
      <dsp:nvSpPr>
        <dsp:cNvPr id="0" name=""/>
        <dsp:cNvSpPr/>
      </dsp:nvSpPr>
      <dsp:spPr>
        <a:xfrm>
          <a:off x="4734790" y="4091877"/>
          <a:ext cx="266592" cy="267080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EF9DD-440F-2949-88BA-21D68AFBDF8D}">
      <dsp:nvSpPr>
        <dsp:cNvPr id="0" name=""/>
        <dsp:cNvSpPr/>
      </dsp:nvSpPr>
      <dsp:spPr>
        <a:xfrm>
          <a:off x="3669112" y="1151241"/>
          <a:ext cx="672005" cy="672053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FEA2A-C377-6641-ACA0-D7EC59A4CF33}">
      <dsp:nvSpPr>
        <dsp:cNvPr id="0" name=""/>
        <dsp:cNvSpPr/>
      </dsp:nvSpPr>
      <dsp:spPr>
        <a:xfrm>
          <a:off x="4158094" y="394894"/>
          <a:ext cx="705847" cy="705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6F022-A214-A94D-B872-94CA27910B04}">
      <dsp:nvSpPr>
        <dsp:cNvPr id="0" name=""/>
        <dsp:cNvSpPr/>
      </dsp:nvSpPr>
      <dsp:spPr>
        <a:xfrm>
          <a:off x="4199533" y="436583"/>
          <a:ext cx="622969" cy="622577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E7F3E-98FF-7F44-961A-763B81421CE4}">
      <dsp:nvSpPr>
        <dsp:cNvPr id="0" name=""/>
        <dsp:cNvSpPr/>
      </dsp:nvSpPr>
      <dsp:spPr>
        <a:xfrm>
          <a:off x="496941" y="2130231"/>
          <a:ext cx="2402092" cy="75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accent1"/>
              </a:solidFill>
            </a:rPr>
            <a:t>medical </a:t>
          </a:r>
        </a:p>
      </dsp:txBody>
      <dsp:txXfrm>
        <a:off x="496941" y="2130231"/>
        <a:ext cx="2402092" cy="755888"/>
      </dsp:txXfrm>
    </dsp:sp>
    <dsp:sp modelId="{3CA39C30-5B1D-454E-959B-D5E8F0F87BD7}">
      <dsp:nvSpPr>
        <dsp:cNvPr id="0" name=""/>
        <dsp:cNvSpPr/>
      </dsp:nvSpPr>
      <dsp:spPr>
        <a:xfrm>
          <a:off x="4855654" y="3318122"/>
          <a:ext cx="2402092" cy="747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accent1"/>
              </a:solidFill>
            </a:rPr>
            <a:t>education &amp; behavior</a:t>
          </a:r>
        </a:p>
      </dsp:txBody>
      <dsp:txXfrm>
        <a:off x="4855654" y="3318122"/>
        <a:ext cx="2402092" cy="747184"/>
      </dsp:txXfrm>
    </dsp:sp>
    <dsp:sp modelId="{C4C0D065-EC2D-0144-B042-A57687212465}">
      <dsp:nvSpPr>
        <dsp:cNvPr id="0" name=""/>
        <dsp:cNvSpPr/>
      </dsp:nvSpPr>
      <dsp:spPr>
        <a:xfrm>
          <a:off x="4766560" y="2130231"/>
          <a:ext cx="2402092" cy="971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accent1"/>
              </a:solidFill>
            </a:rPr>
            <a:t>genetics</a:t>
          </a:r>
        </a:p>
      </dsp:txBody>
      <dsp:txXfrm>
        <a:off x="4766560" y="2130231"/>
        <a:ext cx="2402092" cy="971202"/>
      </dsp:txXfrm>
    </dsp:sp>
    <dsp:sp modelId="{B76A64B2-0D99-3D40-9CFB-2F8DB82725B8}">
      <dsp:nvSpPr>
        <dsp:cNvPr id="0" name=""/>
        <dsp:cNvSpPr/>
      </dsp:nvSpPr>
      <dsp:spPr>
        <a:xfrm>
          <a:off x="4556601" y="1151241"/>
          <a:ext cx="2402092" cy="672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accent1"/>
              </a:solidFill>
            </a:rPr>
            <a:t>diagnosis</a:t>
          </a:r>
        </a:p>
      </dsp:txBody>
      <dsp:txXfrm>
        <a:off x="4556601" y="1151241"/>
        <a:ext cx="2402092" cy="672053"/>
      </dsp:txXfrm>
    </dsp:sp>
    <dsp:sp modelId="{C12C6963-D07C-D746-9690-152C0E16986D}">
      <dsp:nvSpPr>
        <dsp:cNvPr id="0" name=""/>
        <dsp:cNvSpPr/>
      </dsp:nvSpPr>
      <dsp:spPr>
        <a:xfrm>
          <a:off x="5001382" y="436583"/>
          <a:ext cx="2402092" cy="622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accent1"/>
              </a:solidFill>
            </a:rPr>
            <a:t>comorbid conditions</a:t>
          </a:r>
        </a:p>
      </dsp:txBody>
      <dsp:txXfrm>
        <a:off x="5001382" y="436583"/>
        <a:ext cx="2402092" cy="622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C10EC-1CAB-2047-A67C-819C59C5D2A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15C31-6E46-0B47-A114-912702C93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01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786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1973F34-23B4-A847-B65C-AAB17A0D4B8E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08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782" y="569311"/>
            <a:ext cx="5655018" cy="2040759"/>
          </a:xfrm>
        </p:spPr>
        <p:txBody>
          <a:bodyPr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1782" y="2890346"/>
            <a:ext cx="5655017" cy="27484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2758966" cy="5903310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2242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 userDrawn="1"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532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94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401086" y="430146"/>
            <a:ext cx="8397229" cy="5182226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1876225" y="1893867"/>
            <a:ext cx="2345100" cy="4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1876225" y="2471336"/>
            <a:ext cx="2345100" cy="271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&gt;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4297650" y="6195733"/>
            <a:ext cx="548700" cy="66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1712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3135950" y="1230467"/>
            <a:ext cx="2872200" cy="478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&gt;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6302033"/>
            <a:ext cx="548700" cy="55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7374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628275" y="1081067"/>
            <a:ext cx="5887500" cy="59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1628275" y="1905100"/>
            <a:ext cx="5887500" cy="38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&gt;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4297650" y="6195733"/>
            <a:ext cx="548700" cy="66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7187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6195733"/>
            <a:ext cx="548700" cy="66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2177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4297650" y="6195733"/>
            <a:ext cx="548700" cy="66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4420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068100" y="5468667"/>
            <a:ext cx="30078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4297650" y="6281933"/>
            <a:ext cx="548700" cy="57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860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8" y="274639"/>
            <a:ext cx="812346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38" y="1600201"/>
            <a:ext cx="8123462" cy="3950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234386" y="1600201"/>
            <a:ext cx="2452414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1322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02" y="4501931"/>
            <a:ext cx="7675313" cy="12670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402" y="3011380"/>
            <a:ext cx="7675314" cy="13955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819401" y="378937"/>
            <a:ext cx="7675313" cy="2417007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1427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58" y="274639"/>
            <a:ext cx="8287342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458" y="1600201"/>
            <a:ext cx="409700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039" y="1600201"/>
            <a:ext cx="395476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5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66" y="274637"/>
            <a:ext cx="5927834" cy="74136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8966" y="1215232"/>
            <a:ext cx="299544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8966" y="1854994"/>
            <a:ext cx="2995448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9586" y="1215232"/>
            <a:ext cx="27572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9586" y="1854994"/>
            <a:ext cx="2757214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55267" y="274637"/>
            <a:ext cx="2452414" cy="2623723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155267" y="3116479"/>
            <a:ext cx="2452414" cy="2598308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36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11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16723" y="348214"/>
            <a:ext cx="3890524" cy="5233432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3309" y="348214"/>
            <a:ext cx="4435005" cy="53051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01" y="273049"/>
            <a:ext cx="505030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622" y="273052"/>
            <a:ext cx="2722179" cy="53802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901" y="1435102"/>
            <a:ext cx="5050305" cy="42182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5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03" y="4800601"/>
            <a:ext cx="793909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7703" y="402898"/>
            <a:ext cx="7939097" cy="43246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703" y="5367338"/>
            <a:ext cx="7939097" cy="4396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34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20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248" y="274639"/>
            <a:ext cx="80005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48" y="1600201"/>
            <a:ext cx="8000552" cy="395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5905065"/>
            <a:ext cx="9143998" cy="45720"/>
          </a:xfrm>
          <a:prstGeom prst="rect">
            <a:avLst/>
          </a:prstGeom>
          <a:solidFill>
            <a:srgbClr val="4106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215838" y="6118393"/>
            <a:ext cx="412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660000"/>
                </a:solidFill>
                <a:latin typeface="+mj-lt"/>
              </a:rPr>
              <a:t>Bulldog CHARGE Syndrome</a:t>
            </a:r>
            <a:r>
              <a:rPr lang="en-US" baseline="0" dirty="0">
                <a:solidFill>
                  <a:srgbClr val="660000"/>
                </a:solidFill>
                <a:latin typeface="+mj-lt"/>
              </a:rPr>
              <a:t> Research Lab </a:t>
            </a:r>
            <a:endParaRPr lang="en-US" dirty="0">
              <a:solidFill>
                <a:srgbClr val="660000"/>
              </a:solidFill>
              <a:latin typeface="+mj-lt"/>
            </a:endParaRPr>
          </a:p>
        </p:txBody>
      </p:sp>
      <p:pic>
        <p:nvPicPr>
          <p:cNvPr id="12" name="Picture 11" descr="msstate_horizontal_maroon_wwhitebanner_large.png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0" y="6123991"/>
            <a:ext cx="3545530" cy="605060"/>
          </a:xfrm>
          <a:prstGeom prst="rect">
            <a:avLst/>
          </a:prstGeom>
        </p:spPr>
      </p:pic>
      <p:pic>
        <p:nvPicPr>
          <p:cNvPr id="4" name="Picture 3" descr="Bulldog CHARGE Logo_.pdf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68" y="6052228"/>
            <a:ext cx="483463" cy="80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4" r:id="rId8"/>
    <p:sldLayoutId id="2147483685" r:id="rId9"/>
    <p:sldLayoutId id="2147483686" r:id="rId10"/>
    <p:sldLayoutId id="2147483687" r:id="rId11"/>
    <p:sldLayoutId id="2147483673" r:id="rId12"/>
    <p:sldLayoutId id="2147483688" r:id="rId13"/>
    <p:sldLayoutId id="2147483704" r:id="rId14"/>
    <p:sldLayoutId id="2147483705" r:id="rId15"/>
    <p:sldLayoutId id="2147483706" r:id="rId16"/>
    <p:sldLayoutId id="2147483707" r:id="rId17"/>
    <p:sldLayoutId id="214748370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kstratton@tkmartin.msstate.ed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F546E-C8C7-244C-B9D0-B4B993C8F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85864"/>
            <a:ext cx="8194481" cy="270033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Texas CHARGERS Retreat 2020</a:t>
            </a:r>
            <a:br>
              <a:rPr lang="en-US" b="1" dirty="0"/>
            </a:br>
            <a:r>
              <a:rPr lang="en-US" b="1" dirty="0"/>
              <a:t>Bulldog CHARGE Lab Updates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113C1024-8411-2442-BB13-B962DB2213D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/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477310-EF56-DD45-9138-ECE469A7DE94}"/>
              </a:ext>
            </a:extLst>
          </p:cNvPr>
          <p:cNvSpPr txBox="1"/>
          <p:nvPr/>
        </p:nvSpPr>
        <p:spPr>
          <a:xfrm>
            <a:off x="1659414" y="4300835"/>
            <a:ext cx="6040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Kasee K. Stratton, Ph.D., NCSP</a:t>
            </a:r>
          </a:p>
          <a:p>
            <a:pPr algn="ctr"/>
            <a:r>
              <a:rPr lang="en-US" dirty="0"/>
              <a:t>Associate Professor, Licensed Psychologist</a:t>
            </a:r>
          </a:p>
          <a:p>
            <a:pPr algn="ctr"/>
            <a:r>
              <a:rPr lang="en-US" dirty="0"/>
              <a:t>Director, TK Martin Center for Technology and Disability</a:t>
            </a:r>
          </a:p>
          <a:p>
            <a:pPr algn="ctr"/>
            <a:r>
              <a:rPr lang="en-US" dirty="0"/>
              <a:t>Mississippi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023585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Features of a Measurable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How is your child currently performing and how does that map onto the goal? </a:t>
            </a:r>
          </a:p>
          <a:p>
            <a:r>
              <a:rPr lang="en-US" dirty="0"/>
              <a:t>Description of desired behavior</a:t>
            </a:r>
          </a:p>
          <a:p>
            <a:r>
              <a:rPr lang="en-US" dirty="0"/>
              <a:t>Should list the time period across which the goal is being measured/when it should be met by</a:t>
            </a:r>
          </a:p>
          <a:p>
            <a:r>
              <a:rPr lang="en-US" dirty="0"/>
              <a:t>Should contain a desired percentage of accuracy and number of trials/opportunities required to be presented</a:t>
            </a:r>
          </a:p>
          <a:p>
            <a:r>
              <a:rPr lang="en-US" dirty="0"/>
              <a:t>What makes up a trial?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29817" y="2750599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318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Features of Measurable Goals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 should change each year</a:t>
            </a:r>
          </a:p>
          <a:p>
            <a:r>
              <a:rPr lang="en-US" dirty="0"/>
              <a:t>If met, does the criteria for the goal need to be increased or do we need a new goal? </a:t>
            </a:r>
          </a:p>
          <a:p>
            <a:r>
              <a:rPr lang="en-US" dirty="0"/>
              <a:t>Ask staff how they intend to measure the goal</a:t>
            </a:r>
          </a:p>
          <a:p>
            <a:pPr lvl="1"/>
            <a:r>
              <a:rPr lang="en-US" dirty="0"/>
              <a:t>Would they be able to teach you how? </a:t>
            </a:r>
          </a:p>
        </p:txBody>
      </p:sp>
    </p:spTree>
    <p:extLst>
      <p:ext uri="{BB962C8B-B14F-4D97-AF65-F5344CB8AC3E}">
        <p14:creationId xmlns:p14="http://schemas.microsoft.com/office/powerpoint/2010/main" val="3746477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3E81890-6428-9E44-9B0F-61B85441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 Educational Checklist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E5A931-14AB-AD47-B14A-4F3BCF146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Slavin</a:t>
            </a:r>
            <a:r>
              <a:rPr lang="en-US" dirty="0"/>
              <a:t> &amp; Hartshorne (2019)</a:t>
            </a:r>
          </a:p>
          <a:p>
            <a:r>
              <a:rPr lang="en-US" dirty="0"/>
              <a:t>Comprehensive tool outlining:</a:t>
            </a:r>
          </a:p>
          <a:p>
            <a:pPr lvl="1"/>
            <a:r>
              <a:rPr lang="en-US" dirty="0"/>
              <a:t>CHARGE Characteristics</a:t>
            </a:r>
          </a:p>
          <a:p>
            <a:pPr lvl="1"/>
            <a:r>
              <a:rPr lang="en-US" dirty="0"/>
              <a:t>Team Members</a:t>
            </a:r>
          </a:p>
          <a:p>
            <a:pPr lvl="1"/>
            <a:r>
              <a:rPr lang="en-US" dirty="0"/>
              <a:t>Consulting Professionals</a:t>
            </a:r>
          </a:p>
          <a:p>
            <a:pPr lvl="1"/>
            <a:r>
              <a:rPr lang="en-US" dirty="0"/>
              <a:t>Methods of Accommodation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1084659-90C3-8342-B9A9-11E8E7682851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196013"/>
            <a:ext cx="549275" cy="6619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12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00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76A247-5506-6648-81AA-A5634F2118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13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5C2685-8C62-7A46-91E3-F583EE0B5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6" y="857250"/>
            <a:ext cx="81813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1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BFD5D2-141C-E844-9B6C-6A91FB8F2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258657-EDE3-8240-989C-A3C509D15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5A5025AC-0211-F948-AD17-4C73B2CB305F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3287055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C183D-3A69-4E52-8FE5-92077E44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5B57B3-FC15-43C9-ADCD-28CD97265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8" y="1421548"/>
            <a:ext cx="8123462" cy="2963041"/>
          </a:xfrm>
        </p:spPr>
        <p:txBody>
          <a:bodyPr>
            <a:normAutofit/>
          </a:bodyPr>
          <a:lstStyle/>
          <a:p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purpose of this research was to examine the nature of self-injurious behavior in individuals with CHARGE syndrome in order to identify similarities within this population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0E218B2-D8C6-3640-B147-6E383DB3E5DE}"/>
              </a:ext>
            </a:extLst>
          </p:cNvPr>
          <p:cNvSpPr/>
          <p:nvPr/>
        </p:nvSpPr>
        <p:spPr>
          <a:xfrm>
            <a:off x="132588" y="2903069"/>
            <a:ext cx="1801368" cy="136488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460FD7-E6AD-F14F-ACE0-D4539FA3A75D}"/>
              </a:ext>
            </a:extLst>
          </p:cNvPr>
          <p:cNvSpPr txBox="1"/>
          <p:nvPr/>
        </p:nvSpPr>
        <p:spPr>
          <a:xfrm>
            <a:off x="466344" y="3399552"/>
            <a:ext cx="12161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Topography</a:t>
            </a:r>
            <a:r>
              <a:rPr lang="en-US" sz="1350" dirty="0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3BB34DA-F45E-DE4B-9876-057307C348AB}"/>
              </a:ext>
            </a:extLst>
          </p:cNvPr>
          <p:cNvSpPr/>
          <p:nvPr/>
        </p:nvSpPr>
        <p:spPr>
          <a:xfrm>
            <a:off x="2002536" y="3792474"/>
            <a:ext cx="1801368" cy="136488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39921E-E7E9-7442-9581-A21694E4BB4E}"/>
              </a:ext>
            </a:extLst>
          </p:cNvPr>
          <p:cNvSpPr txBox="1"/>
          <p:nvPr/>
        </p:nvSpPr>
        <p:spPr>
          <a:xfrm>
            <a:off x="2473452" y="4217698"/>
            <a:ext cx="12161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Frequency </a:t>
            </a:r>
            <a:r>
              <a:rPr lang="en-US" sz="1350" dirty="0"/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E61928E-FD6F-CA4D-BE11-CED3294B2587}"/>
              </a:ext>
            </a:extLst>
          </p:cNvPr>
          <p:cNvSpPr/>
          <p:nvPr/>
        </p:nvSpPr>
        <p:spPr>
          <a:xfrm>
            <a:off x="3872484" y="2852810"/>
            <a:ext cx="1801368" cy="136488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190845-5A6A-444A-AE42-35975F116A16}"/>
              </a:ext>
            </a:extLst>
          </p:cNvPr>
          <p:cNvSpPr txBox="1"/>
          <p:nvPr/>
        </p:nvSpPr>
        <p:spPr>
          <a:xfrm>
            <a:off x="4392710" y="3349969"/>
            <a:ext cx="12161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Severity </a:t>
            </a:r>
            <a:r>
              <a:rPr lang="en-US" sz="1350" dirty="0"/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5621447-7F39-DA4C-B020-2DBFD353B318}"/>
              </a:ext>
            </a:extLst>
          </p:cNvPr>
          <p:cNvSpPr/>
          <p:nvPr/>
        </p:nvSpPr>
        <p:spPr>
          <a:xfrm>
            <a:off x="5989320" y="3862513"/>
            <a:ext cx="1801368" cy="136488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B35284-A573-4A44-A066-BB2793800818}"/>
              </a:ext>
            </a:extLst>
          </p:cNvPr>
          <p:cNvSpPr txBox="1"/>
          <p:nvPr/>
        </p:nvSpPr>
        <p:spPr>
          <a:xfrm>
            <a:off x="6409944" y="4356198"/>
            <a:ext cx="12161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Body Site </a:t>
            </a:r>
            <a:r>
              <a:rPr lang="en-US" sz="1350" dirty="0"/>
              <a:t>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D0AC478-D1FA-5343-B710-F47978ACEC0E}"/>
              </a:ext>
            </a:extLst>
          </p:cNvPr>
          <p:cNvSpPr/>
          <p:nvPr/>
        </p:nvSpPr>
        <p:spPr>
          <a:xfrm>
            <a:off x="7158770" y="2667524"/>
            <a:ext cx="1801368" cy="136488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64FECF-8547-994F-B389-4F256B43A28B}"/>
              </a:ext>
            </a:extLst>
          </p:cNvPr>
          <p:cNvSpPr txBox="1"/>
          <p:nvPr/>
        </p:nvSpPr>
        <p:spPr>
          <a:xfrm>
            <a:off x="7602746" y="3187809"/>
            <a:ext cx="12161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Function 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58841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15D35C-7B04-4D4E-9D3D-CBF6C434B5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Method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1A855E-8F18-4445-91D0-74737331E7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08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79C36-EA51-4300-A8D0-563E19783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AC1C4D-88E3-4A6E-AD12-14AA74649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8" y="1219201"/>
            <a:ext cx="8123462" cy="4331722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Caregivers of individuals with CHARGE were asked to complete an online survey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The survey included:</a:t>
            </a:r>
          </a:p>
          <a:p>
            <a:pPr lvl="1"/>
            <a:r>
              <a:rPr lang="en-US" sz="1800" dirty="0"/>
              <a:t>Demographic information</a:t>
            </a:r>
          </a:p>
          <a:p>
            <a:pPr lvl="1"/>
            <a:r>
              <a:rPr lang="en-US" sz="1800" dirty="0"/>
              <a:t>If individuals identified the occurrence of self-injury, follow up questions were provided</a:t>
            </a:r>
          </a:p>
          <a:p>
            <a:pPr lvl="2"/>
            <a:r>
              <a:rPr lang="en-US" sz="1600" dirty="0"/>
              <a:t>Treated by a medial or behavioral professional</a:t>
            </a:r>
          </a:p>
          <a:p>
            <a:pPr lvl="2"/>
            <a:r>
              <a:rPr lang="en-US" sz="1600" dirty="0"/>
              <a:t>Use of medications</a:t>
            </a:r>
          </a:p>
          <a:p>
            <a:pPr lvl="2"/>
            <a:r>
              <a:rPr lang="en-US" sz="1600" dirty="0"/>
              <a:t>Age individual began to engage in SIB</a:t>
            </a:r>
          </a:p>
          <a:p>
            <a:pPr lvl="2"/>
            <a:r>
              <a:rPr lang="en-US" sz="1600" dirty="0"/>
              <a:t>SIB likelihood during painful illness or experience </a:t>
            </a:r>
          </a:p>
          <a:p>
            <a:pPr lvl="2"/>
            <a:r>
              <a:rPr lang="en-US" sz="1600" dirty="0"/>
              <a:t>Engagement in SIB in the last two months </a:t>
            </a:r>
          </a:p>
          <a:p>
            <a:pPr lvl="1"/>
            <a:r>
              <a:rPr lang="en-US" sz="1800" dirty="0"/>
              <a:t>The Behavior Problems Inventory (BPI), Self-Injurious Behavior Subscale </a:t>
            </a:r>
          </a:p>
          <a:p>
            <a:pPr lvl="1"/>
            <a:r>
              <a:rPr lang="en-US" sz="1800" dirty="0"/>
              <a:t>Body site preference </a:t>
            </a:r>
          </a:p>
          <a:p>
            <a:pPr lvl="1"/>
            <a:r>
              <a:rPr lang="en-US" sz="1800" dirty="0"/>
              <a:t>Functional Assessment Screen Tool-Revised (FAST-R)</a:t>
            </a:r>
          </a:p>
        </p:txBody>
      </p:sp>
    </p:spTree>
    <p:extLst>
      <p:ext uri="{BB962C8B-B14F-4D97-AF65-F5344CB8AC3E}">
        <p14:creationId xmlns:p14="http://schemas.microsoft.com/office/powerpoint/2010/main" val="3917873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79C36-EA51-4300-A8D0-563E1978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69" y="1020127"/>
            <a:ext cx="8123462" cy="428864"/>
          </a:xfrm>
        </p:spPr>
        <p:txBody>
          <a:bodyPr>
            <a:normAutofit fontScale="90000"/>
          </a:bodyPr>
          <a:lstStyle/>
          <a:p>
            <a:r>
              <a:rPr lang="en-US" dirty="0"/>
              <a:t>Method</a:t>
            </a:r>
          </a:p>
        </p:txBody>
      </p:sp>
      <p:pic>
        <p:nvPicPr>
          <p:cNvPr id="7" name="Content Placeholder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BB930E6B-3532-5B4D-8BF3-55E7DEEF7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8" y="1597602"/>
            <a:ext cx="3603545" cy="3662795"/>
          </a:xfr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ED22259C-E3E8-8940-B51D-73F68EC8B0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89" y="1597601"/>
            <a:ext cx="3651223" cy="366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0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15D35C-7B04-4D4E-9D3D-CBF6C434B5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1A855E-8F18-4445-91D0-74737331E7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4297650" y="5504050"/>
            <a:ext cx="548700" cy="496500"/>
          </a:xfrm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4" name="Picture 3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xmlns="" id="{907E72BF-B8E5-8E4D-992E-19B121E23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38" r="6098"/>
          <a:stretch/>
        </p:blipFill>
        <p:spPr>
          <a:xfrm>
            <a:off x="5460398" y="484730"/>
            <a:ext cx="2347045" cy="2176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DCCED3-5855-154B-933E-8C0A5A5EB170}"/>
              </a:ext>
            </a:extLst>
          </p:cNvPr>
          <p:cNvSpPr txBox="1"/>
          <p:nvPr/>
        </p:nvSpPr>
        <p:spPr>
          <a:xfrm>
            <a:off x="7075680" y="272225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2006 </a:t>
            </a:r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C8828ACF-842B-684C-A8E4-969113894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64" b="33416"/>
          <a:stretch/>
        </p:blipFill>
        <p:spPr>
          <a:xfrm>
            <a:off x="549478" y="582569"/>
            <a:ext cx="3748172" cy="276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38B38ED-27E4-AB45-A901-B26E63240C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0064" b="6292"/>
          <a:stretch/>
        </p:blipFill>
        <p:spPr>
          <a:xfrm>
            <a:off x="2901668" y="3104270"/>
            <a:ext cx="4669118" cy="277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16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DB599-6D1E-4DB0-90B0-ABF4A61C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460087"/>
            <a:ext cx="4774623" cy="439775"/>
          </a:xfrm>
        </p:spPr>
        <p:txBody>
          <a:bodyPr>
            <a:normAutofit fontScale="90000"/>
          </a:bodyPr>
          <a:lstStyle/>
          <a:p>
            <a:r>
              <a:rPr lang="en-US" dirty="0"/>
              <a:t>Demographics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C643E9FC-EC9A-DF47-9F75-10E1A71508A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584864" y="2062434"/>
          <a:ext cx="7107382" cy="2817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58C41A7D-D2EB-0F49-BBBA-6AA525DBF8AE}"/>
              </a:ext>
            </a:extLst>
          </p:cNvPr>
          <p:cNvSpPr txBox="1">
            <a:spLocks/>
          </p:cNvSpPr>
          <p:nvPr/>
        </p:nvSpPr>
        <p:spPr>
          <a:xfrm>
            <a:off x="0" y="1541373"/>
            <a:ext cx="4774623" cy="439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Number of Participants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833955-5605-3F4B-BD91-F40CDD10F2D5}"/>
              </a:ext>
            </a:extLst>
          </p:cNvPr>
          <p:cNvSpPr/>
          <p:nvPr/>
        </p:nvSpPr>
        <p:spPr>
          <a:xfrm>
            <a:off x="1278082" y="2618509"/>
            <a:ext cx="1808018" cy="157422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259999-9AFB-F04C-8EC2-88B61991C4D1}"/>
              </a:ext>
            </a:extLst>
          </p:cNvPr>
          <p:cNvSpPr txBox="1"/>
          <p:nvPr/>
        </p:nvSpPr>
        <p:spPr>
          <a:xfrm>
            <a:off x="1900887" y="3186330"/>
            <a:ext cx="56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2531518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DB599-6D1E-4DB0-90B0-ABF4A61C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Preliminary Data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BB5E7420-2578-7843-95B0-8E0B384F5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938181"/>
              </p:ext>
            </p:extLst>
          </p:nvPr>
        </p:nvGraphicFramePr>
        <p:xfrm>
          <a:off x="0" y="1417638"/>
          <a:ext cx="4395216" cy="353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6047DEE0-5BD1-F946-BCDE-0D61BDC49F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721012"/>
              </p:ext>
            </p:extLst>
          </p:nvPr>
        </p:nvGraphicFramePr>
        <p:xfrm>
          <a:off x="4395216" y="1417639"/>
          <a:ext cx="4291584" cy="337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7618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FF982F9-FC37-044D-9899-BC80A5A4C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Data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49864C11-9A16-484F-9813-FFC0A15834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372625"/>
              </p:ext>
            </p:extLst>
          </p:nvPr>
        </p:nvGraphicFramePr>
        <p:xfrm>
          <a:off x="-217728" y="1705985"/>
          <a:ext cx="9685594" cy="4028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789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DB599-6D1E-4DB0-90B0-ABF4A61C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82" y="118407"/>
            <a:ext cx="8123462" cy="857250"/>
          </a:xfrm>
        </p:spPr>
        <p:txBody>
          <a:bodyPr/>
          <a:lstStyle/>
          <a:p>
            <a:r>
              <a:rPr lang="en-US" dirty="0"/>
              <a:t>Results – Preliminary Data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BB5E7420-2578-7843-95B0-8E0B384F503D}"/>
              </a:ext>
            </a:extLst>
          </p:cNvPr>
          <p:cNvGraphicFramePr/>
          <p:nvPr/>
        </p:nvGraphicFramePr>
        <p:xfrm>
          <a:off x="0" y="2064385"/>
          <a:ext cx="4291584" cy="2603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025624CC-0E85-6846-8EAB-CA2F90DCFA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9" y="1521320"/>
            <a:ext cx="2793276" cy="3752739"/>
          </a:xfrm>
          <a:prstGeom prst="rect">
            <a:avLst/>
          </a:prstGeom>
        </p:spPr>
      </p:pic>
      <p:pic>
        <p:nvPicPr>
          <p:cNvPr id="7" name="Picture 6" descr="A screenshot of text&#10;&#10;Description automatically generated">
            <a:extLst>
              <a:ext uri="{FF2B5EF4-FFF2-40B4-BE49-F238E27FC236}">
                <a16:creationId xmlns:a16="http://schemas.microsoft.com/office/drawing/2014/main" xmlns="" id="{8D227FDC-1778-8D4E-9379-456FB7664B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92" y="1581719"/>
            <a:ext cx="2681413" cy="36945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56E277FE-AC93-624E-A29F-6005DAB5F919}"/>
              </a:ext>
            </a:extLst>
          </p:cNvPr>
          <p:cNvCxnSpPr/>
          <p:nvPr/>
        </p:nvCxnSpPr>
        <p:spPr>
          <a:xfrm>
            <a:off x="161365" y="1849643"/>
            <a:ext cx="5244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A98F54E1-D227-2145-94A0-6079AB26B250}"/>
              </a:ext>
            </a:extLst>
          </p:cNvPr>
          <p:cNvCxnSpPr/>
          <p:nvPr/>
        </p:nvCxnSpPr>
        <p:spPr>
          <a:xfrm>
            <a:off x="161365" y="2033457"/>
            <a:ext cx="5244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76B7036-663E-3744-81D2-B9BA1BB11081}"/>
              </a:ext>
            </a:extLst>
          </p:cNvPr>
          <p:cNvCxnSpPr/>
          <p:nvPr/>
        </p:nvCxnSpPr>
        <p:spPr>
          <a:xfrm>
            <a:off x="161365" y="3809814"/>
            <a:ext cx="5244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32EE07FC-CC50-C743-8615-396E8D8629F9}"/>
              </a:ext>
            </a:extLst>
          </p:cNvPr>
          <p:cNvCxnSpPr/>
          <p:nvPr/>
        </p:nvCxnSpPr>
        <p:spPr>
          <a:xfrm>
            <a:off x="161365" y="2260712"/>
            <a:ext cx="5244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47F9DAC-3EC0-ED47-BB16-F02FA50FAEAA}"/>
              </a:ext>
            </a:extLst>
          </p:cNvPr>
          <p:cNvCxnSpPr/>
          <p:nvPr/>
        </p:nvCxnSpPr>
        <p:spPr>
          <a:xfrm>
            <a:off x="4672853" y="1913778"/>
            <a:ext cx="5244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415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B84686-DF0A-CE43-B63C-DF2704CB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SIB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739B32-9D66-1347-9AF2-C934CF923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8" y="1816444"/>
            <a:ext cx="4265617" cy="2479074"/>
          </a:xfrm>
        </p:spPr>
        <p:txBody>
          <a:bodyPr>
            <a:normAutofit/>
          </a:bodyPr>
          <a:lstStyle/>
          <a:p>
            <a:r>
              <a:rPr lang="en-US" dirty="0"/>
              <a:t>Attention</a:t>
            </a:r>
          </a:p>
          <a:p>
            <a:pPr lvl="1"/>
            <a:r>
              <a:rPr lang="en-US" dirty="0"/>
              <a:t>The behavior usually occurs in your presence or in the presence of others</a:t>
            </a:r>
          </a:p>
          <a:p>
            <a:pPr marL="685800" lvl="2" indent="0">
              <a:buNone/>
            </a:pPr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284CC2A0-814C-4BE0-BBC8-2CE1998705CA}"/>
              </a:ext>
            </a:extLst>
          </p:cNvPr>
          <p:cNvGraphicFramePr/>
          <p:nvPr>
            <p:extLst/>
          </p:nvPr>
        </p:nvGraphicFramePr>
        <p:xfrm>
          <a:off x="4828954" y="1920480"/>
          <a:ext cx="3857846" cy="2958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4006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60F80F-3AE6-4FDD-AADE-04D06DF13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SIB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7A3C02-0CFF-4B79-93B3-CA9100C64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8" y="1802543"/>
            <a:ext cx="4635768" cy="22149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Access </a:t>
            </a:r>
          </a:p>
          <a:p>
            <a:pPr lvl="1"/>
            <a:r>
              <a:rPr lang="en-US" dirty="0"/>
              <a:t>When the behavior occurs you often respond by giving a specific item </a:t>
            </a:r>
          </a:p>
          <a:p>
            <a:pPr lvl="1"/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9F92FC82-643A-4AC7-84E2-94C130936894}"/>
              </a:ext>
            </a:extLst>
          </p:cNvPr>
          <p:cNvGraphicFramePr/>
          <p:nvPr>
            <p:extLst/>
          </p:nvPr>
        </p:nvGraphicFramePr>
        <p:xfrm>
          <a:off x="5041557" y="2017927"/>
          <a:ext cx="3966004" cy="310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9524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22207-E0AA-4D21-B58D-1AAF20B50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SIB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67BBA7-C5CA-457E-B4AE-B04125996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8" y="1719134"/>
            <a:ext cx="4163122" cy="26134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Escape</a:t>
            </a:r>
          </a:p>
          <a:p>
            <a:pPr lvl="1"/>
            <a:r>
              <a:rPr lang="en-US" dirty="0"/>
              <a:t>The behavior occurs during training activities or when asked to complete a task</a:t>
            </a:r>
          </a:p>
          <a:p>
            <a:pPr marL="342900" lvl="1" indent="0">
              <a:buNone/>
            </a:pP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B456206E-A17C-4DFC-8BB1-A3C636B0A7AD}"/>
              </a:ext>
            </a:extLst>
          </p:cNvPr>
          <p:cNvGraphicFramePr/>
          <p:nvPr>
            <p:extLst/>
          </p:nvPr>
        </p:nvGraphicFramePr>
        <p:xfrm>
          <a:off x="4012857" y="2052766"/>
          <a:ext cx="4920048" cy="3086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8237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E9597-9441-49D7-810A-D6F7DEE1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SIB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540C2B-A304-4ED7-8AE2-6C084E95D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8" y="1770106"/>
            <a:ext cx="3820222" cy="32019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Sensory</a:t>
            </a:r>
          </a:p>
          <a:p>
            <a:pPr lvl="1"/>
            <a:r>
              <a:rPr lang="en-US" dirty="0"/>
              <a:t>Behavior occurs at high rates regardless of what is going on in the immediate surrounding environment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9A85F2B6-E5B2-496F-840A-0CE0C729A126}"/>
              </a:ext>
            </a:extLst>
          </p:cNvPr>
          <p:cNvGraphicFramePr/>
          <p:nvPr>
            <p:extLst/>
          </p:nvPr>
        </p:nvGraphicFramePr>
        <p:xfrm>
          <a:off x="4896365" y="2060763"/>
          <a:ext cx="3820221" cy="3003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1778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938B1-8912-4CC6-BED0-5465D06F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3F126F-D715-4356-A929-4A4A3957C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Although data are still being analyzed, preliminary findings suggest that there are similarities of self-injurious behavior among individuals with CHARGE </a:t>
            </a:r>
          </a:p>
          <a:p>
            <a:r>
              <a:rPr lang="en-US" sz="2800" dirty="0"/>
              <a:t>Such findings could be beneficial for directing strategies for treatment </a:t>
            </a:r>
          </a:p>
          <a:p>
            <a:pPr lvl="1"/>
            <a:r>
              <a:rPr lang="en-US" sz="2400" dirty="0"/>
              <a:t>Identify those at risk for SIB and intervene as early as possible </a:t>
            </a:r>
          </a:p>
          <a:p>
            <a:r>
              <a:rPr lang="en-US" sz="2800" dirty="0"/>
              <a:t>Future research should continue to investigate the role of SIB in relation to painful experiences </a:t>
            </a:r>
          </a:p>
        </p:txBody>
      </p:sp>
    </p:spTree>
    <p:extLst>
      <p:ext uri="{BB962C8B-B14F-4D97-AF65-F5344CB8AC3E}">
        <p14:creationId xmlns:p14="http://schemas.microsoft.com/office/powerpoint/2010/main" val="4173058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D6E56-B697-F74C-8B57-367BEDFA0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Seeking Participants SOON!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E99A05-8538-4C43-9BEE-7C0577523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8" y="1417639"/>
            <a:ext cx="8123462" cy="43926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Parent training for identifying function of behavior </a:t>
            </a:r>
          </a:p>
          <a:p>
            <a:r>
              <a:rPr lang="en-US" dirty="0"/>
              <a:t>Several online meetings </a:t>
            </a:r>
          </a:p>
          <a:p>
            <a:r>
              <a:rPr lang="en-US" dirty="0"/>
              <a:t>Requirements: Parent of an individual with CHARGE who exhibits behavior at home, having access to high speed internet and having access to a personal laptop or desktop computer.</a:t>
            </a:r>
          </a:p>
          <a:p>
            <a:r>
              <a:rPr lang="en-US" dirty="0"/>
              <a:t>Formal call for participants will be announced soon!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419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8A7C8-F744-C246-9F76-D1DAFB07E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19AC9A-8698-0A44-80BD-40093C490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402" y="495300"/>
            <a:ext cx="7675314" cy="3911600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chemeClr val="accent2"/>
                </a:solidFill>
              </a:rPr>
              <a:t>Improve the quality of life of individuals with CHARGE and those around them.  Emphasis: home, school, and hospital. </a:t>
            </a:r>
          </a:p>
        </p:txBody>
      </p:sp>
    </p:spTree>
    <p:extLst>
      <p:ext uri="{BB962C8B-B14F-4D97-AF65-F5344CB8AC3E}">
        <p14:creationId xmlns:p14="http://schemas.microsoft.com/office/powerpoint/2010/main" val="4204934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3F4C7-7290-DA47-A94C-A029D8D17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PTSD in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2FD813-54D4-4145-8FBA-0A0EEFC0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8" y="1417639"/>
            <a:ext cx="8123462" cy="3950721"/>
          </a:xfrm>
        </p:spPr>
        <p:txBody>
          <a:bodyPr/>
          <a:lstStyle/>
          <a:p>
            <a:r>
              <a:rPr lang="en-US" dirty="0"/>
              <a:t>Currently recruiting!</a:t>
            </a:r>
          </a:p>
        </p:txBody>
      </p:sp>
    </p:spTree>
    <p:extLst>
      <p:ext uri="{BB962C8B-B14F-4D97-AF65-F5344CB8AC3E}">
        <p14:creationId xmlns:p14="http://schemas.microsoft.com/office/powerpoint/2010/main" val="1705171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27E883-1A01-E34A-B02D-6E4A872D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Adulthood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9ABE705-5D1A-6E45-BBCC-EA8CD671D02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281738"/>
            <a:ext cx="549275" cy="576262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0516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36B885B-5974-754C-BBAA-C20A2871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Attitudes of Sexuality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BB0C93-AAE3-CE44-A2FB-25913B46F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73" y="1811045"/>
            <a:ext cx="9144000" cy="3878400"/>
          </a:xfrm>
        </p:spPr>
        <p:txBody>
          <a:bodyPr/>
          <a:lstStyle/>
          <a:p>
            <a:r>
              <a:rPr lang="en-US" dirty="0"/>
              <a:t>Mathis (2020) Dissertation</a:t>
            </a:r>
          </a:p>
          <a:p>
            <a:r>
              <a:rPr lang="en-US" i="1" dirty="0"/>
              <a:t>Attitudes Towards Sexuality Questionnaire</a:t>
            </a:r>
          </a:p>
          <a:p>
            <a:r>
              <a:rPr lang="en-US" dirty="0"/>
              <a:t>Results:</a:t>
            </a:r>
          </a:p>
          <a:p>
            <a:pPr lvl="1"/>
            <a:r>
              <a:rPr lang="en-US" dirty="0"/>
              <a:t>Both parents and adults with CHARGE found to have relatively positive attitudes of sexuality</a:t>
            </a:r>
          </a:p>
          <a:p>
            <a:pPr lvl="1"/>
            <a:r>
              <a:rPr lang="en-US" dirty="0"/>
              <a:t>Statistically significant differences found in the areas of</a:t>
            </a:r>
            <a:r>
              <a:rPr lang="en-US" b="1" dirty="0"/>
              <a:t> parenting </a:t>
            </a:r>
            <a:r>
              <a:rPr lang="en-US" dirty="0"/>
              <a:t>and </a:t>
            </a:r>
            <a:r>
              <a:rPr lang="en-US" b="1" dirty="0"/>
              <a:t>self-control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5DACC7D-6155-C745-BEA8-1867B2C6B6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0804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CA22FB9-9AEB-2345-8EE6-48B7C74B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Sexuality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FCEFE38-FFB1-7345-8612-B54DEACBEF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95%: an educator (e.g., teacher, coach, principal, school nurse; n=23)</a:t>
            </a:r>
          </a:p>
          <a:p>
            <a:r>
              <a:rPr lang="en-US" dirty="0"/>
              <a:t>58%: parents (n=14)</a:t>
            </a:r>
          </a:p>
          <a:p>
            <a:r>
              <a:rPr lang="en-US" dirty="0"/>
              <a:t>29%: a friend (n=7)</a:t>
            </a:r>
          </a:p>
          <a:p>
            <a:r>
              <a:rPr lang="en-US" dirty="0"/>
              <a:t>12%: a doctor (n=3)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D478B9BF-A005-EE46-9223-2D87B81C11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Parenting: </a:t>
            </a:r>
          </a:p>
          <a:p>
            <a:pPr lvl="1"/>
            <a:r>
              <a:rPr lang="en-US" dirty="0"/>
              <a:t>Adults w/CHARGE had more positive views </a:t>
            </a:r>
          </a:p>
          <a:p>
            <a:pPr lvl="1"/>
            <a:r>
              <a:rPr lang="en-US" dirty="0"/>
              <a:t>More complex area of sexuality </a:t>
            </a:r>
          </a:p>
          <a:p>
            <a:pPr marL="0" indent="0">
              <a:buNone/>
            </a:pPr>
            <a:r>
              <a:rPr lang="en-US" dirty="0"/>
              <a:t>Self-control: </a:t>
            </a:r>
          </a:p>
          <a:p>
            <a:pPr lvl="1"/>
            <a:r>
              <a:rPr lang="en-US" dirty="0"/>
              <a:t>Parents held more positive views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5933FA-E141-5941-9C0D-DF378EF2BC3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196013"/>
            <a:ext cx="549275" cy="661987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4B17398-7377-5847-9145-0735BEEBE55D}"/>
              </a:ext>
            </a:extLst>
          </p:cNvPr>
          <p:cNvCxnSpPr/>
          <p:nvPr/>
        </p:nvCxnSpPr>
        <p:spPr>
          <a:xfrm>
            <a:off x="4572000" y="2256338"/>
            <a:ext cx="0" cy="290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248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EE7E7-9127-1D4D-9062-5ABCCFAD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Directions: Adulthood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67293C-7154-144F-A21D-E8B8DF3B60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Romantic Relationships</a:t>
            </a:r>
          </a:p>
          <a:p>
            <a:r>
              <a:rPr lang="en-US" dirty="0"/>
              <a:t>Vocational Goals</a:t>
            </a:r>
          </a:p>
          <a:p>
            <a:r>
              <a:rPr lang="en-US" dirty="0"/>
              <a:t>Independent Living </a:t>
            </a:r>
          </a:p>
          <a:p>
            <a:r>
              <a:rPr lang="en-US" dirty="0"/>
              <a:t>Opportunities for higher education, technical schools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AB7632-1177-674B-ADE2-111AD72860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Advocating on the job</a:t>
            </a:r>
          </a:p>
          <a:p>
            <a:r>
              <a:rPr lang="en-US" dirty="0"/>
              <a:t>Identifying physicians</a:t>
            </a:r>
          </a:p>
          <a:p>
            <a:r>
              <a:rPr lang="en-US" dirty="0"/>
              <a:t>Locating adult services</a:t>
            </a:r>
          </a:p>
          <a:p>
            <a:r>
              <a:rPr lang="en-US" dirty="0"/>
              <a:t>Social isolation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85B1D2-B28B-4441-9845-5662EC54942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196013"/>
            <a:ext cx="549275" cy="661987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2372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FFB974-CCAB-5F43-ADDE-E5044933D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458" y="1600201"/>
            <a:ext cx="8287342" cy="40838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Dr. Kasee Stratton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kstratton@tkmartin.msstate.edu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662-325-5461</a:t>
            </a:r>
          </a:p>
          <a:p>
            <a:pPr marL="0" indent="0">
              <a:buNone/>
            </a:pPr>
            <a:endParaRPr lang="en-US" dirty="0"/>
          </a:p>
          <a:p>
            <a:pPr marL="0" lvl="0" indent="0" algn="ctr"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en-US" b="1" dirty="0">
                <a:solidFill>
                  <a:schemeClr val="accent1"/>
                </a:solidFill>
              </a:rPr>
              <a:t>@</a:t>
            </a:r>
            <a:r>
              <a:rPr lang="en-US" b="1" dirty="0" err="1">
                <a:solidFill>
                  <a:schemeClr val="accent1"/>
                </a:solidFill>
              </a:rPr>
              <a:t>BulldogCHARGE</a:t>
            </a:r>
            <a:endParaRPr lang="en-US" b="1" dirty="0">
              <a:solidFill>
                <a:schemeClr val="accent1"/>
              </a:solidFill>
            </a:endParaRPr>
          </a:p>
          <a:p>
            <a:pPr marL="0" lvl="0" indent="0" algn="ctr"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en-US" b="1" dirty="0">
                <a:solidFill>
                  <a:schemeClr val="accent1"/>
                </a:solidFill>
              </a:rPr>
              <a:t>@</a:t>
            </a:r>
            <a:r>
              <a:rPr lang="en-US" b="1" dirty="0" err="1">
                <a:solidFill>
                  <a:schemeClr val="accent1"/>
                </a:solidFill>
              </a:rPr>
              <a:t>BulldogCHARGElab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/>
              <a:t>weringtrue.msstate.edu</a:t>
            </a:r>
            <a:r>
              <a:rPr lang="en-US" dirty="0"/>
              <a:t>/charge</a:t>
            </a:r>
          </a:p>
        </p:txBody>
      </p:sp>
      <p:pic>
        <p:nvPicPr>
          <p:cNvPr id="5" name="Picture 2" descr="Twitter icon">
            <a:extLst>
              <a:ext uri="{FF2B5EF4-FFF2-40B4-BE49-F238E27FC236}">
                <a16:creationId xmlns:a16="http://schemas.microsoft.com/office/drawing/2014/main" xmlns="" id="{8F5D9D18-6B47-1E47-AEA6-1EE45D0B4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99" y="3418775"/>
            <a:ext cx="397183" cy="39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ircle, facebook, logo, media, network, new 2019, social icon">
            <a:extLst>
              <a:ext uri="{FF2B5EF4-FFF2-40B4-BE49-F238E27FC236}">
                <a16:creationId xmlns:a16="http://schemas.microsoft.com/office/drawing/2014/main" xmlns="" id="{F99459A6-CE01-0440-84BA-2332DFC1E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271" y="3998520"/>
            <a:ext cx="373455" cy="3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630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6FA09F-0595-6545-8668-E48A652C9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402" y="800100"/>
            <a:ext cx="7675314" cy="3606800"/>
          </a:xfrm>
        </p:spPr>
        <p:txBody>
          <a:bodyPr/>
          <a:lstStyle/>
          <a:p>
            <a:pPr lvl="0" algn="ctr">
              <a:spcBef>
                <a:spcPts val="600"/>
              </a:spcBef>
            </a:pPr>
            <a:r>
              <a:rPr lang="en-US" sz="3600" dirty="0">
                <a:solidFill>
                  <a:schemeClr val="accent6"/>
                </a:solidFill>
              </a:rPr>
              <a:t>Research has been the foundation to our growth…</a:t>
            </a:r>
          </a:p>
          <a:p>
            <a:pPr lvl="0" algn="ctr">
              <a:spcBef>
                <a:spcPts val="600"/>
              </a:spcBef>
            </a:pPr>
            <a:r>
              <a:rPr lang="en-US" sz="3600" dirty="0">
                <a:solidFill>
                  <a:schemeClr val="accent6"/>
                </a:solidFill>
              </a:rPr>
              <a:t>…through awareness, discovery, support for new families, and to answer the needs of today.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6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113C1024-8411-2442-BB13-B962DB2213D9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/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FCEBF0-A799-3641-B1D6-54979C1CE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504"/>
            <a:ext cx="9144000" cy="3692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249249-2408-5C41-A835-2DAF3B8D716B}"/>
              </a:ext>
            </a:extLst>
          </p:cNvPr>
          <p:cNvSpPr txBox="1"/>
          <p:nvPr/>
        </p:nvSpPr>
        <p:spPr>
          <a:xfrm>
            <a:off x="3200400" y="4888463"/>
            <a:ext cx="277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14 studies a year</a:t>
            </a:r>
          </a:p>
        </p:txBody>
      </p:sp>
    </p:spTree>
    <p:extLst>
      <p:ext uri="{BB962C8B-B14F-4D97-AF65-F5344CB8AC3E}">
        <p14:creationId xmlns:p14="http://schemas.microsoft.com/office/powerpoint/2010/main" val="867746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182523BF-09D0-9B4D-87A0-84DADBF78D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486117"/>
              </p:ext>
            </p:extLst>
          </p:nvPr>
        </p:nvGraphicFramePr>
        <p:xfrm>
          <a:off x="576072" y="301752"/>
          <a:ext cx="7900416" cy="4581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386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9C0D80B-D7EA-3645-BAEF-E1F13FE6D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6900" y="1230467"/>
            <a:ext cx="5048250" cy="4784400"/>
          </a:xfrm>
        </p:spPr>
        <p:txBody>
          <a:bodyPr/>
          <a:lstStyle/>
          <a:p>
            <a:pPr marL="76200" indent="0">
              <a:buNone/>
            </a:pPr>
            <a:r>
              <a:rPr lang="en-US" dirty="0"/>
              <a:t>”My Child Has an IEP”</a:t>
            </a:r>
          </a:p>
          <a:p>
            <a:pPr marL="76200" indent="0">
              <a:buNone/>
            </a:pPr>
            <a:endParaRPr lang="en-US" dirty="0"/>
          </a:p>
          <a:p>
            <a:pPr marL="76200" indent="0">
              <a:buNone/>
            </a:pPr>
            <a:r>
              <a:rPr lang="en-US" b="1" dirty="0"/>
              <a:t>I</a:t>
            </a:r>
            <a:r>
              <a:rPr lang="en-US" dirty="0"/>
              <a:t>nvolved. </a:t>
            </a:r>
          </a:p>
          <a:p>
            <a:pPr marL="76200" indent="0">
              <a:buNone/>
            </a:pPr>
            <a:r>
              <a:rPr lang="en-US" b="1" dirty="0"/>
              <a:t>E</a:t>
            </a:r>
            <a:r>
              <a:rPr lang="en-US" dirty="0"/>
              <a:t>ducated. </a:t>
            </a:r>
          </a:p>
          <a:p>
            <a:pPr marL="76200" indent="0">
              <a:buNone/>
            </a:pPr>
            <a:r>
              <a:rPr lang="en-US" b="1" dirty="0"/>
              <a:t>P</a:t>
            </a:r>
            <a:r>
              <a:rPr lang="en-US" dirty="0"/>
              <a:t>arent.</a:t>
            </a:r>
          </a:p>
          <a:p>
            <a:pPr>
              <a:buFontTx/>
              <a:buChar char="-"/>
            </a:pPr>
            <a:endParaRPr lang="en-US" dirty="0"/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61FD948-5246-0640-8770-AE5C558F66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8ADBE"/>
                </a:solidFill>
              </a:rPr>
              <a:pPr>
                <a:buClr>
                  <a:srgbClr val="000000"/>
                </a:buClr>
              </a:pPr>
              <a:t>7</a:t>
            </a:fld>
            <a:endParaRPr lang="en" kern="0">
              <a:solidFill>
                <a:srgbClr val="98AD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2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77B383D-D579-4C4C-ABBB-0BD86866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IEPs: Are Parents Satisfied?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AFA5D7D-FC68-3A4A-9A35-F77A2F815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Approx. half of parents indicated that they were satisfied with the various aspects of the IEP meeting and accommodations</a:t>
            </a:r>
          </a:p>
          <a:p>
            <a:r>
              <a:rPr lang="en-US" dirty="0"/>
              <a:t>Only 70% of the IEPs had 100% measurable goals, indicating that the quality of the other IEPS were unsatisfactory.</a:t>
            </a:r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75D5988-6CEA-2547-94DC-E927C12CF274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196013"/>
            <a:ext cx="549275" cy="6619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8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DC6441-FD54-6A42-90DD-A7ED066669E4}"/>
              </a:ext>
            </a:extLst>
          </p:cNvPr>
          <p:cNvSpPr txBox="1"/>
          <p:nvPr/>
        </p:nvSpPr>
        <p:spPr>
          <a:xfrm>
            <a:off x="5947318" y="5639955"/>
            <a:ext cx="2765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Bulldog CHARGE Research Lab</a:t>
            </a:r>
          </a:p>
        </p:txBody>
      </p:sp>
      <p:sp>
        <p:nvSpPr>
          <p:cNvPr id="9" name="Google Shape;352;p40">
            <a:extLst>
              <a:ext uri="{FF2B5EF4-FFF2-40B4-BE49-F238E27FC236}">
                <a16:creationId xmlns:a16="http://schemas.microsoft.com/office/drawing/2014/main" xmlns="" id="{BD82BA97-2A39-1B47-9248-F77DCEDB3EC7}"/>
              </a:ext>
            </a:extLst>
          </p:cNvPr>
          <p:cNvSpPr/>
          <p:nvPr/>
        </p:nvSpPr>
        <p:spPr>
          <a:xfrm>
            <a:off x="5714599" y="5639954"/>
            <a:ext cx="232718" cy="255418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2006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691AA4-F4E6-2245-B356-2970EBC3F3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9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708C0E-570C-6041-ACCA-8E6E07B6F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5097678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9978B9-8501-A642-9D92-93003E004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947" y="2403552"/>
            <a:ext cx="4121863" cy="27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3"/>
      </p:ext>
    </p:extLst>
  </p:cSld>
  <p:clrMapOvr>
    <a:masterClrMapping/>
  </p:clrMapOvr>
</p:sld>
</file>

<file path=ppt/theme/theme1.xml><?xml version="1.0" encoding="utf-8"?>
<a:theme xmlns:a="http://schemas.openxmlformats.org/drawingml/2006/main" name="MSU_Maroon&amp;Grey">
  <a:themeElements>
    <a:clrScheme name="Custom 1">
      <a:dk1>
        <a:sysClr val="windowText" lastClr="000000"/>
      </a:dk1>
      <a:lt1>
        <a:sysClr val="window" lastClr="FFFFFF"/>
      </a:lt1>
      <a:dk2>
        <a:srgbClr val="5E091A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2094</TotalTime>
  <Words>795</Words>
  <Application>Microsoft Office PowerPoint</Application>
  <PresentationFormat>On-screen Show (4:3)</PresentationFormat>
  <Paragraphs>160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MSU_Maroon&amp;Grey</vt:lpstr>
      <vt:lpstr>Texas CHARGERS Retreat 2020 Bulldog CHARGE Lab Updates</vt:lpstr>
      <vt:lpstr>PowerPoint Presentation</vt:lpstr>
      <vt:lpstr>Mission</vt:lpstr>
      <vt:lpstr>PowerPoint Presentation</vt:lpstr>
      <vt:lpstr>PowerPoint Presentation</vt:lpstr>
      <vt:lpstr>PowerPoint Presentation</vt:lpstr>
      <vt:lpstr>PowerPoint Presentation</vt:lpstr>
      <vt:lpstr> IEPs: Are Parents Satisfied? </vt:lpstr>
      <vt:lpstr>PowerPoint Presentation</vt:lpstr>
      <vt:lpstr>Features of a Measurable Goal</vt:lpstr>
      <vt:lpstr>Features of Measurable Goals (cont.)</vt:lpstr>
      <vt:lpstr>CHARGE Educational Checklist </vt:lpstr>
      <vt:lpstr>PowerPoint Presentation</vt:lpstr>
      <vt:lpstr>behavior</vt:lpstr>
      <vt:lpstr>Purpose</vt:lpstr>
      <vt:lpstr>Method </vt:lpstr>
      <vt:lpstr>Method</vt:lpstr>
      <vt:lpstr>Method</vt:lpstr>
      <vt:lpstr>Results </vt:lpstr>
      <vt:lpstr>Demographics </vt:lpstr>
      <vt:lpstr>Results – Preliminary Data</vt:lpstr>
      <vt:lpstr>Preliminary Data</vt:lpstr>
      <vt:lpstr>Results – Preliminary Data</vt:lpstr>
      <vt:lpstr>Functions of SIB </vt:lpstr>
      <vt:lpstr>Functions of SIB</vt:lpstr>
      <vt:lpstr>Functions of SIB</vt:lpstr>
      <vt:lpstr>Functions of SIB </vt:lpstr>
      <vt:lpstr>Discussion</vt:lpstr>
      <vt:lpstr>Seeking Participants SOON!</vt:lpstr>
      <vt:lpstr>PTSD in CHARGE</vt:lpstr>
      <vt:lpstr>Adulthood</vt:lpstr>
      <vt:lpstr>Exploring Attitudes of Sexuality </vt:lpstr>
      <vt:lpstr>Sexuality Information</vt:lpstr>
      <vt:lpstr>Future Directions: Adulthood</vt:lpstr>
      <vt:lpstr>Contact Information</vt:lpstr>
    </vt:vector>
  </TitlesOfParts>
  <Company>Mississippi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Rowe</dc:creator>
  <cp:lastModifiedBy>Josh Fultz</cp:lastModifiedBy>
  <cp:revision>113</cp:revision>
  <dcterms:created xsi:type="dcterms:W3CDTF">2015-07-09T18:42:12Z</dcterms:created>
  <dcterms:modified xsi:type="dcterms:W3CDTF">2020-11-11T19:01:49Z</dcterms:modified>
</cp:coreProperties>
</file>